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/>
    <p:restoredTop sz="94647"/>
  </p:normalViewPr>
  <p:slideViewPr>
    <p:cSldViewPr snapToGrid="0" snapToObjects="1">
      <p:cViewPr varScale="1">
        <p:scale>
          <a:sx n="146" d="100"/>
          <a:sy n="146" d="100"/>
        </p:scale>
        <p:origin x="156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9446-712D-7740-9828-34C94462349F}" type="datetimeFigureOut">
              <a:rPr lang="en-US" smtClean="0"/>
              <a:pPr/>
              <a:t>9/28/18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B40E4-FB35-0D4A-9851-FAE58F9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9446-712D-7740-9828-34C94462349F}" type="datetimeFigureOut">
              <a:rPr lang="en-US" smtClean="0"/>
              <a:pPr/>
              <a:t>9/28/18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B40E4-FB35-0D4A-9851-FAE58F9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9446-712D-7740-9828-34C94462349F}" type="datetimeFigureOut">
              <a:rPr lang="en-US" smtClean="0"/>
              <a:pPr/>
              <a:t>9/28/18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B40E4-FB35-0D4A-9851-FAE58F9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9446-712D-7740-9828-34C94462349F}" type="datetimeFigureOut">
              <a:rPr lang="en-US" smtClean="0"/>
              <a:pPr/>
              <a:t>9/28/18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B40E4-FB35-0D4A-9851-FAE58F9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9446-712D-7740-9828-34C94462349F}" type="datetimeFigureOut">
              <a:rPr lang="en-US" smtClean="0"/>
              <a:pPr/>
              <a:t>9/28/18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B40E4-FB35-0D4A-9851-FAE58F9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9446-712D-7740-9828-34C94462349F}" type="datetimeFigureOut">
              <a:rPr lang="en-US" smtClean="0"/>
              <a:pPr/>
              <a:t>9/28/18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B40E4-FB35-0D4A-9851-FAE58F9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9446-712D-7740-9828-34C94462349F}" type="datetimeFigureOut">
              <a:rPr lang="en-US" smtClean="0"/>
              <a:pPr/>
              <a:t>9/28/18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B40E4-FB35-0D4A-9851-FAE58F9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9446-712D-7740-9828-34C94462349F}" type="datetimeFigureOut">
              <a:rPr lang="en-US" smtClean="0"/>
              <a:pPr/>
              <a:t>9/28/18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B40E4-FB35-0D4A-9851-FAE58F9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9446-712D-7740-9828-34C94462349F}" type="datetimeFigureOut">
              <a:rPr lang="en-US" smtClean="0"/>
              <a:pPr/>
              <a:t>9/28/18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B40E4-FB35-0D4A-9851-FAE58F9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9446-712D-7740-9828-34C94462349F}" type="datetimeFigureOut">
              <a:rPr lang="en-US" smtClean="0"/>
              <a:pPr/>
              <a:t>9/28/18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B40E4-FB35-0D4A-9851-FAE58F9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9446-712D-7740-9828-34C94462349F}" type="datetimeFigureOut">
              <a:rPr lang="en-US" smtClean="0"/>
              <a:pPr/>
              <a:t>9/28/18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B40E4-FB35-0D4A-9851-FAE58F9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79446-712D-7740-9828-34C94462349F}" type="datetimeFigureOut">
              <a:rPr lang="en-US" smtClean="0"/>
              <a:pPr/>
              <a:t>9/28/18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40E4-FB35-0D4A-9851-FAE58F9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b="1" dirty="0" smtClean="0"/>
              <a:t>Announcements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(take notes)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32704"/>
            <a:ext cx="8203885" cy="4587118"/>
          </a:xfrm>
        </p:spPr>
        <p:txBody>
          <a:bodyPr/>
          <a:lstStyle/>
          <a:p>
            <a:pPr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Random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PBAs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&amp; Notebook checks </a:t>
            </a:r>
            <a:r>
              <a:rPr lang="en-US" sz="2800" i="1" dirty="0" smtClean="0">
                <a:solidFill>
                  <a:schemeClr val="tx1"/>
                </a:solidFill>
              </a:rPr>
              <a:t>begin!</a:t>
            </a:r>
          </a:p>
          <a:p>
            <a:pPr algn="l">
              <a:buFont typeface="Arial"/>
              <a:buChar char="•"/>
            </a:pPr>
            <a:r>
              <a:rPr lang="en-US" sz="2800" i="1" dirty="0" smtClean="0">
                <a:solidFill>
                  <a:schemeClr val="tx1"/>
                </a:solidFill>
              </a:rPr>
              <a:t> Old gels may be fragile (might re-make)</a:t>
            </a:r>
          </a:p>
          <a:p>
            <a:pPr algn="l">
              <a:buFont typeface="Arial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Should order “</a:t>
            </a:r>
            <a:r>
              <a:rPr lang="en-US" sz="2800" dirty="0" smtClean="0">
                <a:solidFill>
                  <a:srgbClr val="008000"/>
                </a:solidFill>
              </a:rPr>
              <a:t>control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primers</a:t>
            </a:r>
            <a:r>
              <a:rPr lang="en-US" sz="2800" dirty="0" smtClean="0">
                <a:solidFill>
                  <a:schemeClr val="tx1"/>
                </a:solidFill>
              </a:rPr>
              <a:t>” this week</a:t>
            </a:r>
          </a:p>
          <a:p>
            <a:pPr algn="l">
              <a:buFont typeface="Arial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Ask us: review email wording (to researchers)</a:t>
            </a:r>
          </a:p>
          <a:p>
            <a:pPr algn="l">
              <a:buFont typeface="Arial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Just in case: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start 2</a:t>
            </a:r>
            <a:r>
              <a:rPr lang="en-US" sz="2800" baseline="30000" dirty="0" smtClean="0">
                <a:solidFill>
                  <a:schemeClr val="accent6">
                    <a:lumMod val="75000"/>
                  </a:schemeClr>
                </a:solidFill>
              </a:rPr>
              <a:t>nd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PCR exp in cyclers today</a:t>
            </a:r>
          </a:p>
          <a:p>
            <a:pPr algn="l">
              <a:buFont typeface="Arial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DRAFT</a:t>
            </a:r>
            <a:r>
              <a:rPr lang="en-US" sz="2800" b="1" dirty="0" smtClean="0">
                <a:solidFill>
                  <a:schemeClr val="tx1"/>
                </a:solidFill>
              </a:rPr>
              <a:t>#1 </a:t>
            </a:r>
            <a:r>
              <a:rPr lang="en-US" sz="2800" dirty="0" smtClean="0">
                <a:solidFill>
                  <a:schemeClr val="tx1"/>
                </a:solidFill>
              </a:rPr>
              <a:t>100% you, </a:t>
            </a:r>
            <a:r>
              <a:rPr lang="en-US" sz="2800" b="1" dirty="0" smtClean="0">
                <a:solidFill>
                  <a:schemeClr val="tx1"/>
                </a:solidFill>
              </a:rPr>
              <a:t>#2 </a:t>
            </a:r>
            <a:r>
              <a:rPr lang="en-US" sz="2800" dirty="0" smtClean="0">
                <a:solidFill>
                  <a:schemeClr val="tx1"/>
                </a:solidFill>
              </a:rPr>
              <a:t>75%:25%, </a:t>
            </a:r>
            <a:r>
              <a:rPr lang="en-US" sz="2800" b="1" dirty="0" smtClean="0">
                <a:solidFill>
                  <a:schemeClr val="tx1"/>
                </a:solidFill>
              </a:rPr>
              <a:t>#3 </a:t>
            </a:r>
            <a:r>
              <a:rPr lang="en-US" sz="2800" dirty="0" smtClean="0">
                <a:solidFill>
                  <a:schemeClr val="tx1"/>
                </a:solidFill>
              </a:rPr>
              <a:t>50%:50%</a:t>
            </a:r>
          </a:p>
          <a:p>
            <a:pPr algn="l">
              <a:buFont typeface="Arial"/>
              <a:buChar char="•"/>
            </a:pPr>
            <a:r>
              <a:rPr lang="en-US" sz="2800" i="1" dirty="0" smtClean="0">
                <a:solidFill>
                  <a:schemeClr val="tx1"/>
                </a:solidFill>
              </a:rPr>
              <a:t>Reminder</a:t>
            </a:r>
            <a:r>
              <a:rPr lang="en-US" sz="2800" dirty="0" smtClean="0">
                <a:solidFill>
                  <a:schemeClr val="tx1"/>
                </a:solidFill>
              </a:rPr>
              <a:t>: </a:t>
            </a:r>
            <a:r>
              <a:rPr lang="en-US" sz="2800" dirty="0" smtClean="0">
                <a:solidFill>
                  <a:srgbClr val="800000"/>
                </a:solidFill>
              </a:rPr>
              <a:t>We will be answering Qs with Qs</a:t>
            </a:r>
          </a:p>
          <a:p>
            <a:pPr algn="l">
              <a:buFont typeface="Arial"/>
              <a:buChar char="•"/>
            </a:pPr>
            <a:endParaRPr lang="en-US" sz="2800" i="1" dirty="0" smtClean="0">
              <a:solidFill>
                <a:schemeClr val="tx1"/>
              </a:solidFill>
            </a:endParaRPr>
          </a:p>
          <a:p>
            <a:pPr algn="l"/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Mini-lecture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11" dirty="0" smtClean="0"/>
              <a:t>(Good News &amp; Bad News)</a:t>
            </a:r>
            <a:endParaRPr lang="en-US" sz="311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984" y="1600200"/>
            <a:ext cx="8933015" cy="45259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“H” </a:t>
            </a:r>
            <a:r>
              <a:rPr lang="en-US" dirty="0" smtClean="0"/>
              <a:t>is for </a:t>
            </a:r>
            <a:r>
              <a:rPr lang="en-US" b="1" dirty="0" smtClean="0"/>
              <a:t>Hypothesis</a:t>
            </a:r>
            <a:r>
              <a:rPr lang="en-US" dirty="0" smtClean="0"/>
              <a:t>! (</a:t>
            </a:r>
            <a:r>
              <a:rPr lang="en-US" i="1" dirty="0" smtClean="0"/>
              <a:t>Relevance </a:t>
            </a:r>
            <a:r>
              <a:rPr lang="en-US" dirty="0" smtClean="0"/>
              <a:t>is first step)</a:t>
            </a:r>
          </a:p>
          <a:p>
            <a:r>
              <a:rPr lang="en-US" b="1" dirty="0" smtClean="0"/>
              <a:t>“P” </a:t>
            </a:r>
            <a:r>
              <a:rPr lang="en-US" dirty="0" smtClean="0"/>
              <a:t>Primers which are “</a:t>
            </a:r>
            <a:r>
              <a:rPr lang="en-US" dirty="0" smtClean="0">
                <a:solidFill>
                  <a:srgbClr val="008000"/>
                </a:solidFill>
              </a:rPr>
              <a:t>control</a:t>
            </a:r>
            <a:r>
              <a:rPr lang="en-US" dirty="0" smtClean="0"/>
              <a:t>” </a:t>
            </a:r>
            <a:r>
              <a:rPr lang="en-US" dirty="0" err="1" smtClean="0"/>
              <a:t>vs</a:t>
            </a:r>
            <a:r>
              <a:rPr lang="en-US" dirty="0" smtClean="0"/>
              <a:t> “</a:t>
            </a:r>
            <a:r>
              <a:rPr lang="en-US" dirty="0" smtClean="0">
                <a:solidFill>
                  <a:srgbClr val="FF0000"/>
                </a:solidFill>
              </a:rPr>
              <a:t>designed</a:t>
            </a:r>
            <a:r>
              <a:rPr lang="en-US" dirty="0" smtClean="0"/>
              <a:t>”?</a:t>
            </a:r>
          </a:p>
          <a:p>
            <a:r>
              <a:rPr lang="en-US" b="1" dirty="0" smtClean="0"/>
              <a:t>“30” </a:t>
            </a:r>
            <a:r>
              <a:rPr lang="en-US" dirty="0" smtClean="0"/>
              <a:t>Days: </a:t>
            </a:r>
            <a:r>
              <a:rPr lang="en-US" b="1" dirty="0" smtClean="0"/>
              <a:t>Let’s shoot for, not good but great</a:t>
            </a:r>
            <a:r>
              <a:rPr lang="en-US" dirty="0" smtClean="0"/>
              <a:t>!</a:t>
            </a:r>
          </a:p>
          <a:p>
            <a:pPr>
              <a:buNone/>
            </a:pPr>
            <a:r>
              <a:rPr lang="en-US" dirty="0" smtClean="0"/>
              <a:t> -&gt; Re-visit, re-focus, to raise your game to 4.0-level: </a:t>
            </a:r>
          </a:p>
          <a:p>
            <a:pPr>
              <a:buNone/>
            </a:pPr>
            <a:r>
              <a:rPr lang="en-US" dirty="0" smtClean="0"/>
              <a:t>Ask: are we doing </a:t>
            </a:r>
            <a:r>
              <a:rPr lang="en-US" b="1" dirty="0" smtClean="0"/>
              <a:t>Sociology</a:t>
            </a:r>
            <a:r>
              <a:rPr lang="en-US" dirty="0"/>
              <a:t>?</a:t>
            </a:r>
            <a:r>
              <a:rPr lang="en-US" dirty="0" smtClean="0"/>
              <a:t> Is this an </a:t>
            </a:r>
            <a:r>
              <a:rPr lang="en-US" b="1" dirty="0" smtClean="0"/>
              <a:t>Experiment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0000FF"/>
                </a:solidFill>
              </a:rPr>
              <a:t>Data</a:t>
            </a:r>
            <a:r>
              <a:rPr lang="en-US" dirty="0" smtClean="0"/>
              <a:t>)? &amp; Is this centered upon </a:t>
            </a:r>
            <a:r>
              <a:rPr lang="en-US" b="1" u="sng" dirty="0" smtClean="0"/>
              <a:t>US</a:t>
            </a:r>
            <a:r>
              <a:rPr lang="en-US" dirty="0" smtClean="0"/>
              <a:t>? </a:t>
            </a:r>
            <a:r>
              <a:rPr lang="en-US" i="1" dirty="0" smtClean="0"/>
              <a:t>[should be]</a:t>
            </a:r>
          </a:p>
          <a:p>
            <a:pPr>
              <a:buNone/>
            </a:pPr>
            <a:r>
              <a:rPr lang="en-US" i="1" dirty="0" smtClean="0"/>
              <a:t>New: Must create still-photo based film to document</a:t>
            </a:r>
          </a:p>
          <a:p>
            <a:pPr>
              <a:buNone/>
            </a:pPr>
            <a:r>
              <a:rPr lang="en-US" i="1" dirty="0" smtClean="0">
                <a:solidFill>
                  <a:srgbClr val="FF6600"/>
                </a:solidFill>
              </a:rPr>
              <a:t>[Must have doctor’s OK and care if endangering health]</a:t>
            </a:r>
            <a:endParaRPr lang="en-US" i="1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176</Words>
  <Application>Microsoft Macintosh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Announcements (take notes)</vt:lpstr>
      <vt:lpstr>Mini-lecture (Good News &amp; Bad News)</vt:lpstr>
    </vt:vector>
  </TitlesOfParts>
  <Company>Michigan State Univ.</Company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Announcements</dc:title>
  <dc:creator>Douglas Luckie</dc:creator>
  <cp:lastModifiedBy>Microsoft Office User</cp:lastModifiedBy>
  <cp:revision>7</cp:revision>
  <dcterms:created xsi:type="dcterms:W3CDTF">2011-09-20T13:27:47Z</dcterms:created>
  <dcterms:modified xsi:type="dcterms:W3CDTF">2018-09-28T18:41:25Z</dcterms:modified>
</cp:coreProperties>
</file>