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media/image2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3.jpeg" ContentType="image/jpeg"/>
  <Override PartName="/ppt/media/image4.jpeg" ContentType="image/jpeg"/>
  <Override PartName="/ppt/media/image5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CACA"/>
          </a:solidFill>
        </a:fill>
      </a:tcStyle>
    </a:wholeTbl>
    <a:band2H>
      <a:tcTxStyle b="def" i="def"/>
      <a:tcStyle>
        <a:tcBdr/>
        <a:fill>
          <a:solidFill>
            <a:srgbClr val="EF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E2CC"/>
          </a:solidFill>
        </a:fill>
      </a:tcStyle>
    </a:wholeTbl>
    <a:band2H>
      <a:tcTxStyle b="def" i="def"/>
      <a:tcStyle>
        <a:tcBdr/>
        <a:fill>
          <a:solidFill>
            <a:srgbClr val="EBF1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D1"/>
          </a:solidFill>
        </a:fill>
      </a:tcStyle>
    </a:wholeTbl>
    <a:band2H>
      <a:tcTxStyle b="def" i="def"/>
      <a:tcStyle>
        <a:tcBdr/>
        <a:fill>
          <a:solidFill>
            <a:srgbClr val="E6E7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4" name="Shape 18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sto MT"/>
      </a:defRPr>
    </a:lvl1pPr>
    <a:lvl2pPr indent="228600" defTabSz="457200" latinLnBrk="0">
      <a:defRPr sz="1200">
        <a:latin typeface="+mn-lt"/>
        <a:ea typeface="+mn-ea"/>
        <a:cs typeface="+mn-cs"/>
        <a:sym typeface="Calisto MT"/>
      </a:defRPr>
    </a:lvl2pPr>
    <a:lvl3pPr indent="457200" defTabSz="457200" latinLnBrk="0">
      <a:defRPr sz="1200">
        <a:latin typeface="+mn-lt"/>
        <a:ea typeface="+mn-ea"/>
        <a:cs typeface="+mn-cs"/>
        <a:sym typeface="Calisto MT"/>
      </a:defRPr>
    </a:lvl3pPr>
    <a:lvl4pPr indent="685800" defTabSz="457200" latinLnBrk="0">
      <a:defRPr sz="1200">
        <a:latin typeface="+mn-lt"/>
        <a:ea typeface="+mn-ea"/>
        <a:cs typeface="+mn-cs"/>
        <a:sym typeface="Calisto MT"/>
      </a:defRPr>
    </a:lvl4pPr>
    <a:lvl5pPr indent="914400" defTabSz="457200" latinLnBrk="0">
      <a:defRPr sz="1200">
        <a:latin typeface="+mn-lt"/>
        <a:ea typeface="+mn-ea"/>
        <a:cs typeface="+mn-cs"/>
        <a:sym typeface="Calisto MT"/>
      </a:defRPr>
    </a:lvl5pPr>
    <a:lvl6pPr indent="1143000" defTabSz="457200" latinLnBrk="0">
      <a:defRPr sz="1200">
        <a:latin typeface="+mn-lt"/>
        <a:ea typeface="+mn-ea"/>
        <a:cs typeface="+mn-cs"/>
        <a:sym typeface="Calisto MT"/>
      </a:defRPr>
    </a:lvl6pPr>
    <a:lvl7pPr indent="1371600" defTabSz="457200" latinLnBrk="0">
      <a:defRPr sz="1200">
        <a:latin typeface="+mn-lt"/>
        <a:ea typeface="+mn-ea"/>
        <a:cs typeface="+mn-cs"/>
        <a:sym typeface="Calisto MT"/>
      </a:defRPr>
    </a:lvl7pPr>
    <a:lvl8pPr indent="1600200" defTabSz="457200" latinLnBrk="0">
      <a:defRPr sz="1200">
        <a:latin typeface="+mn-lt"/>
        <a:ea typeface="+mn-ea"/>
        <a:cs typeface="+mn-cs"/>
        <a:sym typeface="Calisto MT"/>
      </a:defRPr>
    </a:lvl8pPr>
    <a:lvl9pPr indent="1828800" defTabSz="457200" latinLnBrk="0">
      <a:defRPr sz="1200">
        <a:latin typeface="+mn-lt"/>
        <a:ea typeface="+mn-ea"/>
        <a:cs typeface="+mn-cs"/>
        <a:sym typeface="Calisto MT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" name="Body Level On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05"/>
          <p:cNvSpPr/>
          <p:nvPr/>
        </p:nvSpPr>
        <p:spPr>
          <a:xfrm>
            <a:off x="355600" y="566055"/>
            <a:ext cx="8396514" cy="259806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sto MT"/>
              </a:defRPr>
            </a:pPr>
          </a:p>
        </p:txBody>
      </p:sp>
      <p:sp>
        <p:nvSpPr>
          <p:cNvPr id="124" name="Shape 106"/>
          <p:cNvSpPr/>
          <p:nvPr/>
        </p:nvSpPr>
        <p:spPr>
          <a:xfrm>
            <a:off x="320040" y="320038"/>
            <a:ext cx="8503920" cy="6217924"/>
          </a:xfrm>
          <a:prstGeom prst="rect">
            <a:avLst/>
          </a:prstGeom>
          <a:ln w="12700">
            <a:solidFill>
              <a:srgbClr val="A6A6A6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sto MT"/>
              </a:defRPr>
            </a:pPr>
          </a:p>
        </p:txBody>
      </p:sp>
      <p:sp>
        <p:nvSpPr>
          <p:cNvPr id="125" name="Shape 107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sto MT"/>
              </a:defRPr>
            </a:pPr>
          </a:p>
        </p:txBody>
      </p:sp>
      <p:sp>
        <p:nvSpPr>
          <p:cNvPr id="126" name="Slide Number"/>
          <p:cNvSpPr txBox="1"/>
          <p:nvPr>
            <p:ph type="sldNum" sz="quarter" idx="2"/>
          </p:nvPr>
        </p:nvSpPr>
        <p:spPr>
          <a:xfrm>
            <a:off x="378666" y="6107561"/>
            <a:ext cx="435341" cy="449579"/>
          </a:xfrm>
          <a:prstGeom prst="rect">
            <a:avLst/>
          </a:prstGeom>
        </p:spPr>
        <p:txBody>
          <a:bodyPr lIns="91438" tIns="91438" rIns="91438" bIns="91438"/>
          <a:lstStyle>
            <a:lvl1pPr algn="l" defTabSz="457200">
              <a:defRPr b="0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15"/>
          <p:cNvSpPr/>
          <p:nvPr/>
        </p:nvSpPr>
        <p:spPr>
          <a:xfrm>
            <a:off x="333828" y="566057"/>
            <a:ext cx="8454571" cy="2133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sto MT"/>
              </a:defRPr>
            </a:pPr>
          </a:p>
        </p:txBody>
      </p:sp>
      <p:sp>
        <p:nvSpPr>
          <p:cNvPr id="134" name="Shape 116"/>
          <p:cNvSpPr/>
          <p:nvPr/>
        </p:nvSpPr>
        <p:spPr>
          <a:xfrm>
            <a:off x="320040" y="320038"/>
            <a:ext cx="8503920" cy="6217924"/>
          </a:xfrm>
          <a:prstGeom prst="rect">
            <a:avLst/>
          </a:prstGeom>
          <a:ln w="12700">
            <a:solidFill>
              <a:srgbClr val="A6A6A6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sto MT"/>
              </a:defRPr>
            </a:pPr>
          </a:p>
        </p:txBody>
      </p:sp>
      <p:sp>
        <p:nvSpPr>
          <p:cNvPr id="135" name="Shape 117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sto MT"/>
              </a:defRPr>
            </a:pPr>
          </a:p>
        </p:txBody>
      </p:sp>
      <p:sp>
        <p:nvSpPr>
          <p:cNvPr id="136" name="Title Text"/>
          <p:cNvSpPr txBox="1"/>
          <p:nvPr>
            <p:ph type="title"/>
          </p:nvPr>
        </p:nvSpPr>
        <p:spPr>
          <a:xfrm>
            <a:off x="658368" y="1644868"/>
            <a:ext cx="3657602" cy="1098332"/>
          </a:xfrm>
          <a:prstGeom prst="rect">
            <a:avLst/>
          </a:prstGeom>
        </p:spPr>
        <p:txBody>
          <a:bodyPr/>
          <a:lstStyle>
            <a:lvl1pPr algn="l">
              <a:lnSpc>
                <a:spcPts val="5400"/>
              </a:lnSpc>
              <a:defRPr sz="3600"/>
            </a:lvl1pPr>
          </a:lstStyle>
          <a:p>
            <a:pPr/>
            <a:r>
              <a:t>Title Text</a:t>
            </a:r>
          </a:p>
        </p:txBody>
      </p:sp>
      <p:sp>
        <p:nvSpPr>
          <p:cNvPr id="137" name="Body Level One…"/>
          <p:cNvSpPr txBox="1"/>
          <p:nvPr>
            <p:ph type="body" sz="half" idx="1"/>
          </p:nvPr>
        </p:nvSpPr>
        <p:spPr>
          <a:xfrm>
            <a:off x="4828032" y="654268"/>
            <a:ext cx="3657602" cy="5486402"/>
          </a:xfrm>
          <a:prstGeom prst="rect">
            <a:avLst/>
          </a:prstGeom>
        </p:spPr>
        <p:txBody>
          <a:bodyPr/>
          <a:lstStyle>
            <a:lvl1pPr marL="282575" indent="-282575" algn="l">
              <a:spcBef>
                <a:spcPts val="1800"/>
              </a:spcBef>
              <a:buClr>
                <a:schemeClr val="accent1"/>
              </a:buClr>
              <a:buSzPct val="75000"/>
              <a:buChar char="■"/>
              <a:defRPr>
                <a:solidFill>
                  <a:srgbClr val="262626"/>
                </a:solidFill>
              </a:defRPr>
            </a:lvl1pPr>
            <a:lvl2pPr marL="577850" indent="-295275" algn="l">
              <a:spcBef>
                <a:spcPts val="1800"/>
              </a:spcBef>
              <a:buClr>
                <a:schemeClr val="accent1"/>
              </a:buClr>
              <a:buSzPct val="75000"/>
              <a:buChar char="■"/>
              <a:defRPr>
                <a:solidFill>
                  <a:srgbClr val="262626"/>
                </a:solidFill>
              </a:defRPr>
            </a:lvl2pPr>
            <a:lvl3pPr marL="860425" indent="-282575" algn="l">
              <a:spcBef>
                <a:spcPts val="1800"/>
              </a:spcBef>
              <a:buClr>
                <a:schemeClr val="accent1"/>
              </a:buClr>
              <a:buSzPct val="75000"/>
              <a:buChar char="■"/>
              <a:defRPr>
                <a:solidFill>
                  <a:srgbClr val="262626"/>
                </a:solidFill>
              </a:defRPr>
            </a:lvl3pPr>
            <a:lvl4pPr marL="1143000" indent="-282575" algn="l">
              <a:spcBef>
                <a:spcPts val="1800"/>
              </a:spcBef>
              <a:buClr>
                <a:schemeClr val="accent1"/>
              </a:buClr>
              <a:buSzPct val="75000"/>
              <a:buChar char="■"/>
              <a:defRPr>
                <a:solidFill>
                  <a:srgbClr val="262626"/>
                </a:solidFill>
              </a:defRPr>
            </a:lvl4pPr>
            <a:lvl5pPr marL="1425575" indent="-282575" algn="l">
              <a:spcBef>
                <a:spcPts val="1800"/>
              </a:spcBef>
              <a:buClr>
                <a:schemeClr val="accent1"/>
              </a:buClr>
              <a:buSzPct val="75000"/>
              <a:buChar char="■"/>
              <a:defRPr>
                <a:solidFill>
                  <a:srgbClr val="26262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8" name="Shape 120"/>
          <p:cNvSpPr/>
          <p:nvPr>
            <p:ph type="body" sz="quarter" idx="21"/>
          </p:nvPr>
        </p:nvSpPr>
        <p:spPr>
          <a:xfrm>
            <a:off x="658367" y="2774731"/>
            <a:ext cx="3657603" cy="3168869"/>
          </a:xfrm>
          <a:prstGeom prst="rect">
            <a:avLst/>
          </a:prstGeom>
        </p:spPr>
        <p:txBody>
          <a:bodyPr/>
          <a:lstStyle/>
          <a:p>
            <a:pPr marL="282575" indent="-282575" algn="l">
              <a:spcBef>
                <a:spcPts val="1800"/>
              </a:spcBef>
              <a:buClr>
                <a:schemeClr val="accent1"/>
              </a:buClr>
              <a:buSzPct val="75000"/>
              <a:buChar char="■"/>
              <a:defRPr sz="2000">
                <a:solidFill>
                  <a:srgbClr val="262626"/>
                </a:solidFill>
              </a:defRPr>
            </a:pPr>
          </a:p>
        </p:txBody>
      </p:sp>
      <p:sp>
        <p:nvSpPr>
          <p:cNvPr id="139" name="Slide Number"/>
          <p:cNvSpPr txBox="1"/>
          <p:nvPr>
            <p:ph type="sldNum" sz="quarter" idx="2"/>
          </p:nvPr>
        </p:nvSpPr>
        <p:spPr>
          <a:xfrm>
            <a:off x="378666" y="6107561"/>
            <a:ext cx="435341" cy="449579"/>
          </a:xfrm>
          <a:prstGeom prst="rect">
            <a:avLst/>
          </a:prstGeom>
        </p:spPr>
        <p:txBody>
          <a:bodyPr lIns="91438" tIns="91438" rIns="91438" bIns="91438"/>
          <a:lstStyle>
            <a:lvl1pPr algn="l" defTabSz="457200">
              <a:defRPr b="0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28"/>
          <p:cNvSpPr/>
          <p:nvPr/>
        </p:nvSpPr>
        <p:spPr>
          <a:xfrm>
            <a:off x="355600" y="348342"/>
            <a:ext cx="8432800" cy="235131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sto MT"/>
              </a:defRPr>
            </a:pPr>
          </a:p>
        </p:txBody>
      </p:sp>
      <p:sp>
        <p:nvSpPr>
          <p:cNvPr id="147" name="Shape 129"/>
          <p:cNvSpPr/>
          <p:nvPr/>
        </p:nvSpPr>
        <p:spPr>
          <a:xfrm>
            <a:off x="320040" y="320038"/>
            <a:ext cx="8503920" cy="6217924"/>
          </a:xfrm>
          <a:prstGeom prst="rect">
            <a:avLst/>
          </a:prstGeom>
          <a:ln w="12700">
            <a:solidFill>
              <a:srgbClr val="A6A6A6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sto MT"/>
              </a:defRPr>
            </a:pPr>
          </a:p>
        </p:txBody>
      </p:sp>
      <p:sp>
        <p:nvSpPr>
          <p:cNvPr id="148" name="Shape 130"/>
          <p:cNvSpPr/>
          <p:nvPr/>
        </p:nvSpPr>
        <p:spPr>
          <a:xfrm rot="5400000">
            <a:off x="5598058" y="3310469"/>
            <a:ext cx="5943602" cy="2370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sto MT"/>
              </a:defRPr>
            </a:pPr>
          </a:p>
        </p:txBody>
      </p:sp>
      <p:sp>
        <p:nvSpPr>
          <p:cNvPr id="149" name="Title Text"/>
          <p:cNvSpPr txBox="1"/>
          <p:nvPr>
            <p:ph type="title"/>
          </p:nvPr>
        </p:nvSpPr>
        <p:spPr>
          <a:xfrm>
            <a:off x="658368" y="1644868"/>
            <a:ext cx="3657602" cy="1098332"/>
          </a:xfrm>
          <a:prstGeom prst="rect">
            <a:avLst/>
          </a:prstGeom>
        </p:spPr>
        <p:txBody>
          <a:bodyPr/>
          <a:lstStyle>
            <a:lvl1pPr algn="l">
              <a:lnSpc>
                <a:spcPts val="5400"/>
              </a:lnSpc>
              <a:defRPr sz="3600"/>
            </a:lvl1pPr>
          </a:lstStyle>
          <a:p>
            <a:pPr/>
            <a:r>
              <a:t>Title Text</a:t>
            </a:r>
          </a:p>
        </p:txBody>
      </p:sp>
      <p:sp>
        <p:nvSpPr>
          <p:cNvPr id="150" name="Body Level One…"/>
          <p:cNvSpPr txBox="1"/>
          <p:nvPr>
            <p:ph type="body" sz="quarter" idx="1"/>
          </p:nvPr>
        </p:nvSpPr>
        <p:spPr>
          <a:xfrm>
            <a:off x="658368" y="2774731"/>
            <a:ext cx="3657602" cy="3168869"/>
          </a:xfrm>
          <a:prstGeom prst="rect">
            <a:avLst/>
          </a:prstGeom>
        </p:spPr>
        <p:txBody>
          <a:bodyPr/>
          <a:lstStyle>
            <a:lvl1pPr algn="l">
              <a:spcBef>
                <a:spcPts val="1800"/>
              </a:spcBef>
              <a:defRPr>
                <a:solidFill>
                  <a:srgbClr val="262626"/>
                </a:solidFill>
              </a:defRPr>
            </a:lvl1pPr>
            <a:lvl2pPr algn="l">
              <a:spcBef>
                <a:spcPts val="1800"/>
              </a:spcBef>
              <a:defRPr>
                <a:solidFill>
                  <a:srgbClr val="262626"/>
                </a:solidFill>
              </a:defRPr>
            </a:lvl2pPr>
            <a:lvl3pPr algn="l">
              <a:spcBef>
                <a:spcPts val="1800"/>
              </a:spcBef>
              <a:defRPr>
                <a:solidFill>
                  <a:srgbClr val="262626"/>
                </a:solidFill>
              </a:defRPr>
            </a:lvl3pPr>
            <a:lvl4pPr algn="l">
              <a:spcBef>
                <a:spcPts val="1800"/>
              </a:spcBef>
              <a:defRPr>
                <a:solidFill>
                  <a:srgbClr val="262626"/>
                </a:solidFill>
              </a:defRPr>
            </a:lvl4pPr>
            <a:lvl5pPr algn="l">
              <a:spcBef>
                <a:spcPts val="1800"/>
              </a:spcBef>
              <a:defRPr>
                <a:solidFill>
                  <a:srgbClr val="26262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" name="Shape 133"/>
          <p:cNvSpPr/>
          <p:nvPr>
            <p:ph type="pic" sz="half" idx="21"/>
          </p:nvPr>
        </p:nvSpPr>
        <p:spPr>
          <a:xfrm>
            <a:off x="4828032" y="457200"/>
            <a:ext cx="3621024" cy="594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2" name="Slide Number"/>
          <p:cNvSpPr txBox="1"/>
          <p:nvPr>
            <p:ph type="sldNum" sz="quarter" idx="2"/>
          </p:nvPr>
        </p:nvSpPr>
        <p:spPr>
          <a:xfrm>
            <a:off x="378666" y="6107561"/>
            <a:ext cx="435341" cy="449579"/>
          </a:xfrm>
          <a:prstGeom prst="rect">
            <a:avLst/>
          </a:prstGeom>
        </p:spPr>
        <p:txBody>
          <a:bodyPr lIns="91438" tIns="91438" rIns="91438" bIns="91438"/>
          <a:lstStyle>
            <a:lvl1pPr algn="l" defTabSz="457200">
              <a:defRPr b="0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age1.jpeg" descr="image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457200"/>
            <a:ext cx="8229600" cy="1382002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ape 3"/>
          <p:cNvSpPr/>
          <p:nvPr/>
        </p:nvSpPr>
        <p:spPr>
          <a:xfrm>
            <a:off x="320040" y="320038"/>
            <a:ext cx="8503920" cy="6217924"/>
          </a:xfrm>
          <a:prstGeom prst="rect">
            <a:avLst/>
          </a:prstGeom>
          <a:ln w="12700">
            <a:solidFill>
              <a:srgbClr val="A6A6A6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sto MT"/>
              </a:defRPr>
            </a:pPr>
          </a:p>
        </p:txBody>
      </p:sp>
      <p:sp>
        <p:nvSpPr>
          <p:cNvPr id="161" name="Shape 4"/>
          <p:cNvSpPr/>
          <p:nvPr/>
        </p:nvSpPr>
        <p:spPr>
          <a:xfrm>
            <a:off x="457200" y="1840958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sto MT"/>
              </a:defRPr>
            </a:pPr>
          </a:p>
        </p:txBody>
      </p:sp>
      <p:sp>
        <p:nvSpPr>
          <p:cNvPr id="162" name="Title Text"/>
          <p:cNvSpPr txBox="1"/>
          <p:nvPr>
            <p:ph type="title"/>
          </p:nvPr>
        </p:nvSpPr>
        <p:spPr>
          <a:xfrm>
            <a:off x="658812" y="456250"/>
            <a:ext cx="7824790" cy="1323044"/>
          </a:xfrm>
          <a:prstGeom prst="rect">
            <a:avLst/>
          </a:prstGeom>
        </p:spPr>
        <p:txBody>
          <a:bodyPr/>
          <a:lstStyle>
            <a:lvl1pPr>
              <a:lnSpc>
                <a:spcPts val="5400"/>
              </a:lnSpc>
              <a:defRPr sz="5200">
                <a:solidFill>
                  <a:srgbClr val="FFFFFF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3" name="Body Level One…"/>
          <p:cNvSpPr txBox="1"/>
          <p:nvPr>
            <p:ph type="body" idx="1"/>
          </p:nvPr>
        </p:nvSpPr>
        <p:spPr>
          <a:xfrm>
            <a:off x="609600" y="2286000"/>
            <a:ext cx="7874000" cy="3840163"/>
          </a:xfrm>
          <a:prstGeom prst="rect">
            <a:avLst/>
          </a:prstGeom>
        </p:spPr>
        <p:txBody>
          <a:bodyPr/>
          <a:lstStyle>
            <a:lvl1pPr marL="282575" indent="-282575" algn="l">
              <a:spcBef>
                <a:spcPts val="1800"/>
              </a:spcBef>
              <a:buClr>
                <a:schemeClr val="accent1"/>
              </a:buClr>
              <a:buSzPct val="75000"/>
              <a:buChar char="■"/>
              <a:defRPr sz="2000">
                <a:solidFill>
                  <a:srgbClr val="262626"/>
                </a:solidFill>
              </a:defRPr>
            </a:lvl1pPr>
            <a:lvl2pPr marL="610657" indent="-328083" algn="l">
              <a:spcBef>
                <a:spcPts val="1800"/>
              </a:spcBef>
              <a:buClr>
                <a:schemeClr val="accent1"/>
              </a:buClr>
              <a:buSzPct val="75000"/>
              <a:buChar char="■"/>
              <a:defRPr sz="2000">
                <a:solidFill>
                  <a:srgbClr val="262626"/>
                </a:solidFill>
              </a:defRPr>
            </a:lvl2pPr>
            <a:lvl3pPr marL="891822" indent="-313972" algn="l">
              <a:spcBef>
                <a:spcPts val="1800"/>
              </a:spcBef>
              <a:buClr>
                <a:schemeClr val="accent1"/>
              </a:buClr>
              <a:buSzPct val="75000"/>
              <a:buChar char="■"/>
              <a:defRPr sz="2000">
                <a:solidFill>
                  <a:srgbClr val="262626"/>
                </a:solidFill>
              </a:defRPr>
            </a:lvl3pPr>
            <a:lvl4pPr marL="1174397" indent="-313972" algn="l">
              <a:spcBef>
                <a:spcPts val="1800"/>
              </a:spcBef>
              <a:buClr>
                <a:schemeClr val="accent1"/>
              </a:buClr>
              <a:buSzPct val="75000"/>
              <a:buChar char="■"/>
              <a:defRPr sz="2000">
                <a:solidFill>
                  <a:srgbClr val="262626"/>
                </a:solidFill>
              </a:defRPr>
            </a:lvl4pPr>
            <a:lvl5pPr marL="1456972" indent="-313972" algn="l">
              <a:spcBef>
                <a:spcPts val="1800"/>
              </a:spcBef>
              <a:buClr>
                <a:schemeClr val="accent1"/>
              </a:buClr>
              <a:buSzPct val="75000"/>
              <a:buChar char="■"/>
              <a:defRPr sz="2000">
                <a:solidFill>
                  <a:srgbClr val="26262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4" name="Slide Number"/>
          <p:cNvSpPr txBox="1"/>
          <p:nvPr>
            <p:ph type="sldNum" sz="quarter" idx="2"/>
          </p:nvPr>
        </p:nvSpPr>
        <p:spPr>
          <a:xfrm>
            <a:off x="378666" y="6107561"/>
            <a:ext cx="435341" cy="449579"/>
          </a:xfrm>
          <a:prstGeom prst="rect">
            <a:avLst/>
          </a:prstGeom>
        </p:spPr>
        <p:txBody>
          <a:bodyPr lIns="91438" tIns="91438" rIns="91438" bIns="91438"/>
          <a:lstStyle>
            <a:lvl1pPr algn="l" defTabSz="457200">
              <a:defRPr b="0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50"/>
          <p:cNvSpPr/>
          <p:nvPr/>
        </p:nvSpPr>
        <p:spPr>
          <a:xfrm>
            <a:off x="348342" y="362856"/>
            <a:ext cx="8440057" cy="2336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sto MT"/>
              </a:defRPr>
            </a:pPr>
          </a:p>
        </p:txBody>
      </p:sp>
      <p:pic>
        <p:nvPicPr>
          <p:cNvPr id="172" name="image5.jpeg" descr="image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1668" y="457200"/>
            <a:ext cx="1546232" cy="594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hape 152"/>
          <p:cNvSpPr/>
          <p:nvPr/>
        </p:nvSpPr>
        <p:spPr>
          <a:xfrm rot="5400000">
            <a:off x="4074414" y="3369564"/>
            <a:ext cx="5943602" cy="11887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sto MT"/>
              </a:defRPr>
            </a:pPr>
          </a:p>
        </p:txBody>
      </p:sp>
      <p:sp>
        <p:nvSpPr>
          <p:cNvPr id="174" name="Title Text"/>
          <p:cNvSpPr txBox="1"/>
          <p:nvPr>
            <p:ph type="title"/>
          </p:nvPr>
        </p:nvSpPr>
        <p:spPr>
          <a:xfrm>
            <a:off x="7119580" y="693737"/>
            <a:ext cx="1491020" cy="5432427"/>
          </a:xfrm>
          <a:prstGeom prst="rect">
            <a:avLst/>
          </a:prstGeom>
        </p:spPr>
        <p:txBody>
          <a:bodyPr lIns="45718" tIns="45718" rIns="45718" bIns="45718"/>
          <a:lstStyle>
            <a:lvl1pPr algn="l">
              <a:lnSpc>
                <a:spcPts val="5400"/>
              </a:lnSpc>
              <a:defRPr sz="5200">
                <a:solidFill>
                  <a:srgbClr val="FFFFFF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5" name="Body Level One…"/>
          <p:cNvSpPr txBox="1"/>
          <p:nvPr>
            <p:ph type="body" idx="1"/>
          </p:nvPr>
        </p:nvSpPr>
        <p:spPr>
          <a:xfrm>
            <a:off x="457200" y="693737"/>
            <a:ext cx="6019800" cy="5432427"/>
          </a:xfrm>
          <a:prstGeom prst="rect">
            <a:avLst/>
          </a:prstGeom>
        </p:spPr>
        <p:txBody>
          <a:bodyPr/>
          <a:lstStyle>
            <a:lvl1pPr marL="282575" indent="-282575" algn="l">
              <a:spcBef>
                <a:spcPts val="1800"/>
              </a:spcBef>
              <a:buClr>
                <a:schemeClr val="accent1"/>
              </a:buClr>
              <a:buSzPct val="75000"/>
              <a:buChar char="■"/>
              <a:defRPr sz="2000">
                <a:solidFill>
                  <a:srgbClr val="262626"/>
                </a:solidFill>
              </a:defRPr>
            </a:lvl1pPr>
            <a:lvl2pPr marL="610657" indent="-328083" algn="l">
              <a:spcBef>
                <a:spcPts val="1800"/>
              </a:spcBef>
              <a:buClr>
                <a:schemeClr val="accent1"/>
              </a:buClr>
              <a:buSzPct val="75000"/>
              <a:buChar char="■"/>
              <a:defRPr sz="2000">
                <a:solidFill>
                  <a:srgbClr val="262626"/>
                </a:solidFill>
              </a:defRPr>
            </a:lvl2pPr>
            <a:lvl3pPr marL="891822" indent="-313972" algn="l">
              <a:spcBef>
                <a:spcPts val="1800"/>
              </a:spcBef>
              <a:buClr>
                <a:schemeClr val="accent1"/>
              </a:buClr>
              <a:buSzPct val="75000"/>
              <a:buChar char="■"/>
              <a:defRPr sz="2000">
                <a:solidFill>
                  <a:srgbClr val="262626"/>
                </a:solidFill>
              </a:defRPr>
            </a:lvl3pPr>
            <a:lvl4pPr marL="1174397" indent="-313972" algn="l">
              <a:spcBef>
                <a:spcPts val="1800"/>
              </a:spcBef>
              <a:buClr>
                <a:schemeClr val="accent1"/>
              </a:buClr>
              <a:buSzPct val="75000"/>
              <a:buChar char="■"/>
              <a:defRPr sz="2000">
                <a:solidFill>
                  <a:srgbClr val="262626"/>
                </a:solidFill>
              </a:defRPr>
            </a:lvl4pPr>
            <a:lvl5pPr marL="1456972" indent="-313972" algn="l">
              <a:spcBef>
                <a:spcPts val="1800"/>
              </a:spcBef>
              <a:buClr>
                <a:schemeClr val="accent1"/>
              </a:buClr>
              <a:buSzPct val="75000"/>
              <a:buChar char="■"/>
              <a:defRPr sz="2000">
                <a:solidFill>
                  <a:srgbClr val="26262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6" name="Shape 155"/>
          <p:cNvSpPr/>
          <p:nvPr/>
        </p:nvSpPr>
        <p:spPr>
          <a:xfrm>
            <a:off x="320040" y="320038"/>
            <a:ext cx="8503920" cy="6217924"/>
          </a:xfrm>
          <a:prstGeom prst="rect">
            <a:avLst/>
          </a:prstGeom>
          <a:ln w="12700">
            <a:solidFill>
              <a:srgbClr val="A6A6A6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sto MT"/>
              </a:defRPr>
            </a:pPr>
          </a:p>
        </p:txBody>
      </p:sp>
      <p:sp>
        <p:nvSpPr>
          <p:cNvPr id="177" name="Slide Number"/>
          <p:cNvSpPr txBox="1"/>
          <p:nvPr>
            <p:ph type="sldNum" sz="quarter" idx="2"/>
          </p:nvPr>
        </p:nvSpPr>
        <p:spPr>
          <a:xfrm>
            <a:off x="378666" y="6107561"/>
            <a:ext cx="435341" cy="449579"/>
          </a:xfrm>
          <a:prstGeom prst="rect">
            <a:avLst/>
          </a:prstGeom>
        </p:spPr>
        <p:txBody>
          <a:bodyPr lIns="91438" tIns="91438" rIns="91438" bIns="91438"/>
          <a:lstStyle>
            <a:lvl1pPr algn="l" defTabSz="457200">
              <a:defRPr b="0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1.jpeg" descr="image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457200"/>
            <a:ext cx="8229600" cy="1382002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3"/>
          <p:cNvSpPr/>
          <p:nvPr/>
        </p:nvSpPr>
        <p:spPr>
          <a:xfrm>
            <a:off x="320040" y="320038"/>
            <a:ext cx="8503920" cy="6217924"/>
          </a:xfrm>
          <a:prstGeom prst="rect">
            <a:avLst/>
          </a:prstGeom>
          <a:ln w="12700">
            <a:solidFill>
              <a:srgbClr val="A6A6A6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sto MT"/>
              </a:defRPr>
            </a:pPr>
          </a:p>
        </p:txBody>
      </p:sp>
      <p:sp>
        <p:nvSpPr>
          <p:cNvPr id="27" name="Shape 4"/>
          <p:cNvSpPr/>
          <p:nvPr/>
        </p:nvSpPr>
        <p:spPr>
          <a:xfrm>
            <a:off x="457200" y="1840958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sto MT"/>
              </a:defRPr>
            </a:pPr>
          </a:p>
        </p:txBody>
      </p:sp>
      <p:sp>
        <p:nvSpPr>
          <p:cNvPr id="28" name="Title Text"/>
          <p:cNvSpPr txBox="1"/>
          <p:nvPr>
            <p:ph type="title"/>
          </p:nvPr>
        </p:nvSpPr>
        <p:spPr>
          <a:xfrm>
            <a:off x="658812" y="456250"/>
            <a:ext cx="7824790" cy="1323044"/>
          </a:xfrm>
          <a:prstGeom prst="rect">
            <a:avLst/>
          </a:prstGeom>
        </p:spPr>
        <p:txBody>
          <a:bodyPr/>
          <a:lstStyle>
            <a:lvl1pPr>
              <a:lnSpc>
                <a:spcPts val="5400"/>
              </a:lnSpc>
              <a:defRPr sz="5200">
                <a:solidFill>
                  <a:srgbClr val="FFFFFF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9" name="Body Level One…"/>
          <p:cNvSpPr txBox="1"/>
          <p:nvPr>
            <p:ph type="body" sz="half" idx="1"/>
          </p:nvPr>
        </p:nvSpPr>
        <p:spPr>
          <a:xfrm>
            <a:off x="2286000" y="2286000"/>
            <a:ext cx="6197600" cy="3840163"/>
          </a:xfrm>
          <a:prstGeom prst="rect">
            <a:avLst/>
          </a:prstGeom>
        </p:spPr>
        <p:txBody>
          <a:bodyPr/>
          <a:lstStyle>
            <a:lvl1pPr marL="282575" indent="-282575" algn="l">
              <a:spcBef>
                <a:spcPts val="1800"/>
              </a:spcBef>
              <a:buClr>
                <a:schemeClr val="accent1"/>
              </a:buClr>
              <a:buSzPct val="75000"/>
              <a:buChar char="■"/>
              <a:defRPr sz="2000">
                <a:solidFill>
                  <a:srgbClr val="262626"/>
                </a:solidFill>
              </a:defRPr>
            </a:lvl1pPr>
            <a:lvl2pPr marL="610657" indent="-328083" algn="l">
              <a:spcBef>
                <a:spcPts val="1800"/>
              </a:spcBef>
              <a:buClr>
                <a:schemeClr val="accent1"/>
              </a:buClr>
              <a:buSzPct val="75000"/>
              <a:buChar char="■"/>
              <a:defRPr sz="2000">
                <a:solidFill>
                  <a:srgbClr val="262626"/>
                </a:solidFill>
              </a:defRPr>
            </a:lvl2pPr>
            <a:lvl3pPr marL="891822" indent="-313972" algn="l">
              <a:spcBef>
                <a:spcPts val="1800"/>
              </a:spcBef>
              <a:buClr>
                <a:schemeClr val="accent1"/>
              </a:buClr>
              <a:buSzPct val="75000"/>
              <a:buChar char="■"/>
              <a:defRPr sz="2000">
                <a:solidFill>
                  <a:srgbClr val="262626"/>
                </a:solidFill>
              </a:defRPr>
            </a:lvl3pPr>
            <a:lvl4pPr marL="1174397" indent="-313972" algn="l">
              <a:spcBef>
                <a:spcPts val="1800"/>
              </a:spcBef>
              <a:buClr>
                <a:schemeClr val="accent1"/>
              </a:buClr>
              <a:buSzPct val="75000"/>
              <a:buChar char="■"/>
              <a:defRPr sz="2000">
                <a:solidFill>
                  <a:srgbClr val="262626"/>
                </a:solidFill>
              </a:defRPr>
            </a:lvl4pPr>
            <a:lvl5pPr marL="1456972" indent="-313972" algn="l">
              <a:spcBef>
                <a:spcPts val="1800"/>
              </a:spcBef>
              <a:buClr>
                <a:schemeClr val="accent1"/>
              </a:buClr>
              <a:buSzPct val="75000"/>
              <a:buChar char="■"/>
              <a:defRPr sz="2000">
                <a:solidFill>
                  <a:srgbClr val="26262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/>
          <p:nvPr>
            <p:ph type="sldNum" sz="quarter" idx="2"/>
          </p:nvPr>
        </p:nvSpPr>
        <p:spPr>
          <a:xfrm>
            <a:off x="378666" y="6107561"/>
            <a:ext cx="435341" cy="449579"/>
          </a:xfrm>
          <a:prstGeom prst="rect">
            <a:avLst/>
          </a:prstGeom>
        </p:spPr>
        <p:txBody>
          <a:bodyPr lIns="91438" tIns="91438" rIns="91438" bIns="91438"/>
          <a:lstStyle>
            <a:lvl1pPr algn="l" defTabSz="457200">
              <a:defRPr b="0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326571" y="362856"/>
            <a:ext cx="8440058" cy="251823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sto MT"/>
              </a:defRPr>
            </a:pPr>
          </a:p>
        </p:txBody>
      </p:sp>
      <p:sp>
        <p:nvSpPr>
          <p:cNvPr id="38" name="Title Text"/>
          <p:cNvSpPr txBox="1"/>
          <p:nvPr>
            <p:ph type="title"/>
          </p:nvPr>
        </p:nvSpPr>
        <p:spPr>
          <a:xfrm>
            <a:off x="3098039" y="3575710"/>
            <a:ext cx="5396674" cy="1340469"/>
          </a:xfrm>
          <a:prstGeom prst="rect">
            <a:avLst/>
          </a:prstGeom>
        </p:spPr>
        <p:txBody>
          <a:bodyPr/>
          <a:lstStyle>
            <a:lvl1pPr>
              <a:lnSpc>
                <a:spcPts val="5400"/>
              </a:lnSpc>
            </a:lvl1pPr>
          </a:lstStyle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quarter" idx="1"/>
          </p:nvPr>
        </p:nvSpPr>
        <p:spPr>
          <a:xfrm>
            <a:off x="3098039" y="4980297"/>
            <a:ext cx="5396674" cy="810906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300"/>
              </a:spcBef>
              <a:defRPr>
                <a:solidFill>
                  <a:srgbClr val="808080"/>
                </a:solidFill>
              </a:defRPr>
            </a:lvl1pPr>
            <a:lvl2pPr>
              <a:spcBef>
                <a:spcPts val="300"/>
              </a:spcBef>
              <a:defRPr>
                <a:solidFill>
                  <a:srgbClr val="808080"/>
                </a:solidFill>
              </a:defRPr>
            </a:lvl2pPr>
            <a:lvl3pPr>
              <a:spcBef>
                <a:spcPts val="300"/>
              </a:spcBef>
              <a:defRPr>
                <a:solidFill>
                  <a:srgbClr val="808080"/>
                </a:solidFill>
              </a:defRPr>
            </a:lvl3pPr>
            <a:lvl4pPr>
              <a:spcBef>
                <a:spcPts val="300"/>
              </a:spcBef>
              <a:defRPr>
                <a:solidFill>
                  <a:srgbClr val="808080"/>
                </a:solidFill>
              </a:defRPr>
            </a:lvl4pPr>
            <a:lvl5pPr>
              <a:spcBef>
                <a:spcPts val="300"/>
              </a:spcBef>
              <a:defRPr>
                <a:solidFill>
                  <a:srgbClr val="80808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0" name="image4.jpeg" descr="image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0645" y="457200"/>
            <a:ext cx="2216564" cy="5943600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/>
          <p:nvPr/>
        </p:nvSpPr>
        <p:spPr>
          <a:xfrm>
            <a:off x="320040" y="320038"/>
            <a:ext cx="8503920" cy="6217924"/>
          </a:xfrm>
          <a:prstGeom prst="rect">
            <a:avLst/>
          </a:prstGeom>
          <a:ln w="12700">
            <a:solidFill>
              <a:srgbClr val="A6A6A6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sto MT"/>
              </a:defRPr>
            </a:pPr>
          </a:p>
        </p:txBody>
      </p:sp>
      <p:sp>
        <p:nvSpPr>
          <p:cNvPr id="42" name="Shape 42"/>
          <p:cNvSpPr/>
          <p:nvPr/>
        </p:nvSpPr>
        <p:spPr>
          <a:xfrm rot="5400000">
            <a:off x="-222366" y="3369564"/>
            <a:ext cx="5943602" cy="11887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sto MT"/>
              </a:defRPr>
            </a:pP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xfrm>
            <a:off x="4443760" y="6546533"/>
            <a:ext cx="259528" cy="2565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1.jpeg" descr="image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457200"/>
            <a:ext cx="8229600" cy="1382002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3"/>
          <p:cNvSpPr/>
          <p:nvPr/>
        </p:nvSpPr>
        <p:spPr>
          <a:xfrm>
            <a:off x="320040" y="320038"/>
            <a:ext cx="8503920" cy="6217924"/>
          </a:xfrm>
          <a:prstGeom prst="rect">
            <a:avLst/>
          </a:prstGeom>
          <a:ln w="12700">
            <a:solidFill>
              <a:srgbClr val="A6A6A6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sto MT"/>
              </a:defRPr>
            </a:pPr>
          </a:p>
        </p:txBody>
      </p:sp>
      <p:sp>
        <p:nvSpPr>
          <p:cNvPr id="52" name="Shape 4"/>
          <p:cNvSpPr/>
          <p:nvPr/>
        </p:nvSpPr>
        <p:spPr>
          <a:xfrm>
            <a:off x="457200" y="1840958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sto MT"/>
              </a:defRPr>
            </a:pPr>
          </a:p>
        </p:txBody>
      </p:sp>
      <p:sp>
        <p:nvSpPr>
          <p:cNvPr id="53" name="Title Text"/>
          <p:cNvSpPr txBox="1"/>
          <p:nvPr>
            <p:ph type="title"/>
          </p:nvPr>
        </p:nvSpPr>
        <p:spPr>
          <a:xfrm>
            <a:off x="658812" y="456250"/>
            <a:ext cx="7824790" cy="1323044"/>
          </a:xfrm>
          <a:prstGeom prst="rect">
            <a:avLst/>
          </a:prstGeom>
        </p:spPr>
        <p:txBody>
          <a:bodyPr/>
          <a:lstStyle>
            <a:lvl1pPr>
              <a:lnSpc>
                <a:spcPts val="5400"/>
              </a:lnSpc>
              <a:defRPr sz="5200">
                <a:solidFill>
                  <a:srgbClr val="FFFFFF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4" name="Body Level One…"/>
          <p:cNvSpPr txBox="1"/>
          <p:nvPr>
            <p:ph type="body" sz="half" idx="1"/>
          </p:nvPr>
        </p:nvSpPr>
        <p:spPr>
          <a:xfrm>
            <a:off x="658904" y="2286000"/>
            <a:ext cx="3657602" cy="3840163"/>
          </a:xfrm>
          <a:prstGeom prst="rect">
            <a:avLst/>
          </a:prstGeom>
        </p:spPr>
        <p:txBody>
          <a:bodyPr/>
          <a:lstStyle>
            <a:lvl1pPr marL="282575" indent="-282575" algn="l">
              <a:spcBef>
                <a:spcPts val="1800"/>
              </a:spcBef>
              <a:buClr>
                <a:schemeClr val="accent1"/>
              </a:buClr>
              <a:buSzPct val="75000"/>
              <a:buChar char="■"/>
              <a:defRPr>
                <a:solidFill>
                  <a:srgbClr val="262626"/>
                </a:solidFill>
              </a:defRPr>
            </a:lvl1pPr>
            <a:lvl2pPr marL="577850" indent="-295275" algn="l">
              <a:spcBef>
                <a:spcPts val="1800"/>
              </a:spcBef>
              <a:buClr>
                <a:schemeClr val="accent1"/>
              </a:buClr>
              <a:buSzPct val="75000"/>
              <a:buChar char="■"/>
              <a:defRPr>
                <a:solidFill>
                  <a:srgbClr val="262626"/>
                </a:solidFill>
              </a:defRPr>
            </a:lvl2pPr>
            <a:lvl3pPr marL="860425" indent="-282575" algn="l">
              <a:spcBef>
                <a:spcPts val="1800"/>
              </a:spcBef>
              <a:buClr>
                <a:schemeClr val="accent1"/>
              </a:buClr>
              <a:buSzPct val="75000"/>
              <a:buChar char="■"/>
              <a:defRPr>
                <a:solidFill>
                  <a:srgbClr val="262626"/>
                </a:solidFill>
              </a:defRPr>
            </a:lvl3pPr>
            <a:lvl4pPr marL="1143000" indent="-282575" algn="l">
              <a:spcBef>
                <a:spcPts val="1800"/>
              </a:spcBef>
              <a:buClr>
                <a:schemeClr val="accent1"/>
              </a:buClr>
              <a:buSzPct val="75000"/>
              <a:buChar char="■"/>
              <a:defRPr>
                <a:solidFill>
                  <a:srgbClr val="262626"/>
                </a:solidFill>
              </a:defRPr>
            </a:lvl4pPr>
            <a:lvl5pPr marL="1425575" indent="-282575" algn="l">
              <a:spcBef>
                <a:spcPts val="1800"/>
              </a:spcBef>
              <a:buClr>
                <a:schemeClr val="accent1"/>
              </a:buClr>
              <a:buSzPct val="75000"/>
              <a:buChar char="■"/>
              <a:defRPr>
                <a:solidFill>
                  <a:srgbClr val="26262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xfrm>
            <a:off x="378666" y="6107561"/>
            <a:ext cx="435341" cy="449579"/>
          </a:xfrm>
          <a:prstGeom prst="rect">
            <a:avLst/>
          </a:prstGeom>
        </p:spPr>
        <p:txBody>
          <a:bodyPr lIns="91438" tIns="91438" rIns="91438" bIns="91438"/>
          <a:lstStyle>
            <a:lvl1pPr algn="l" defTabSz="457200">
              <a:defRPr b="0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age1.jpeg" descr="image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457200"/>
            <a:ext cx="8229600" cy="1382002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3"/>
          <p:cNvSpPr/>
          <p:nvPr/>
        </p:nvSpPr>
        <p:spPr>
          <a:xfrm>
            <a:off x="320040" y="320038"/>
            <a:ext cx="8503920" cy="6217924"/>
          </a:xfrm>
          <a:prstGeom prst="rect">
            <a:avLst/>
          </a:prstGeom>
          <a:ln w="12700">
            <a:solidFill>
              <a:srgbClr val="A6A6A6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sto MT"/>
              </a:defRPr>
            </a:pPr>
          </a:p>
        </p:txBody>
      </p:sp>
      <p:sp>
        <p:nvSpPr>
          <p:cNvPr id="64" name="Shape 4"/>
          <p:cNvSpPr/>
          <p:nvPr/>
        </p:nvSpPr>
        <p:spPr>
          <a:xfrm>
            <a:off x="457200" y="1840958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sto MT"/>
              </a:defRPr>
            </a:pPr>
          </a:p>
        </p:txBody>
      </p:sp>
      <p:sp>
        <p:nvSpPr>
          <p:cNvPr id="65" name="Title Text"/>
          <p:cNvSpPr txBox="1"/>
          <p:nvPr>
            <p:ph type="title"/>
          </p:nvPr>
        </p:nvSpPr>
        <p:spPr>
          <a:xfrm>
            <a:off x="658812" y="456250"/>
            <a:ext cx="7824790" cy="1323044"/>
          </a:xfrm>
          <a:prstGeom prst="rect">
            <a:avLst/>
          </a:prstGeom>
        </p:spPr>
        <p:txBody>
          <a:bodyPr/>
          <a:lstStyle>
            <a:lvl1pPr>
              <a:lnSpc>
                <a:spcPts val="5400"/>
              </a:lnSpc>
              <a:defRPr sz="5200">
                <a:solidFill>
                  <a:srgbClr val="FFFFFF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6" name="Body Level One…"/>
          <p:cNvSpPr txBox="1"/>
          <p:nvPr>
            <p:ph type="body" sz="quarter" idx="1"/>
          </p:nvPr>
        </p:nvSpPr>
        <p:spPr>
          <a:xfrm>
            <a:off x="663386" y="2040081"/>
            <a:ext cx="3657603" cy="730417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ts val="3000"/>
              </a:lnSpc>
              <a:spcBef>
                <a:spcPts val="300"/>
              </a:spcBef>
              <a:defRPr b="1" sz="2600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algn="ctr">
              <a:lnSpc>
                <a:spcPts val="3000"/>
              </a:lnSpc>
              <a:spcBef>
                <a:spcPts val="300"/>
              </a:spcBef>
              <a:defRPr b="1" sz="2600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algn="ctr">
              <a:lnSpc>
                <a:spcPts val="3000"/>
              </a:lnSpc>
              <a:spcBef>
                <a:spcPts val="300"/>
              </a:spcBef>
              <a:defRPr b="1" sz="2600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algn="ctr">
              <a:lnSpc>
                <a:spcPts val="3000"/>
              </a:lnSpc>
              <a:spcBef>
                <a:spcPts val="300"/>
              </a:spcBef>
              <a:defRPr b="1" sz="2600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algn="ctr">
              <a:lnSpc>
                <a:spcPts val="3000"/>
              </a:lnSpc>
              <a:spcBef>
                <a:spcPts val="300"/>
              </a:spcBef>
              <a:defRPr b="1" sz="2600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hape 61"/>
          <p:cNvSpPr/>
          <p:nvPr>
            <p:ph type="body" sz="quarter" idx="21"/>
          </p:nvPr>
        </p:nvSpPr>
        <p:spPr>
          <a:xfrm>
            <a:off x="4828032" y="2040081"/>
            <a:ext cx="3657602" cy="730417"/>
          </a:xfrm>
          <a:prstGeom prst="rect">
            <a:avLst/>
          </a:prstGeom>
        </p:spPr>
        <p:txBody>
          <a:bodyPr lIns="0" tIns="0" rIns="0" bIns="0" anchor="ctr"/>
          <a:lstStyle/>
          <a:p>
            <a:pPr marL="282575" indent="-282575" algn="l">
              <a:spcBef>
                <a:spcPts val="1800"/>
              </a:spcBef>
              <a:buClr>
                <a:schemeClr val="accent1"/>
              </a:buClr>
              <a:buSzPct val="75000"/>
              <a:buChar char="■"/>
              <a:defRPr sz="2000">
                <a:solidFill>
                  <a:srgbClr val="262626"/>
                </a:solidFill>
              </a:defRPr>
            </a:pPr>
          </a:p>
        </p:txBody>
      </p:sp>
      <p:sp>
        <p:nvSpPr>
          <p:cNvPr id="68" name="Shape 62"/>
          <p:cNvSpPr/>
          <p:nvPr/>
        </p:nvSpPr>
        <p:spPr>
          <a:xfrm flipH="1">
            <a:off x="4571205" y="2797967"/>
            <a:ext cx="1590" cy="3375027"/>
          </a:xfrm>
          <a:prstGeom prst="line">
            <a:avLst/>
          </a:prstGeom>
          <a:ln w="12700">
            <a:solidFill>
              <a:srgbClr val="A6A6A6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9" name="Slide Number"/>
          <p:cNvSpPr txBox="1"/>
          <p:nvPr>
            <p:ph type="sldNum" sz="quarter" idx="2"/>
          </p:nvPr>
        </p:nvSpPr>
        <p:spPr>
          <a:xfrm>
            <a:off x="378666" y="6107561"/>
            <a:ext cx="435341" cy="449579"/>
          </a:xfrm>
          <a:prstGeom prst="rect">
            <a:avLst/>
          </a:prstGeom>
        </p:spPr>
        <p:txBody>
          <a:bodyPr lIns="91438" tIns="91438" rIns="91438" bIns="91438"/>
          <a:lstStyle>
            <a:lvl1pPr algn="l" defTabSz="457200">
              <a:defRPr b="0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1.jpeg" descr="image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457200"/>
            <a:ext cx="8229600" cy="1382002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hape 3"/>
          <p:cNvSpPr/>
          <p:nvPr/>
        </p:nvSpPr>
        <p:spPr>
          <a:xfrm>
            <a:off x="320040" y="320038"/>
            <a:ext cx="8503920" cy="6217924"/>
          </a:xfrm>
          <a:prstGeom prst="rect">
            <a:avLst/>
          </a:prstGeom>
          <a:ln w="12700">
            <a:solidFill>
              <a:srgbClr val="A6A6A6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sto MT"/>
              </a:defRPr>
            </a:pPr>
          </a:p>
        </p:txBody>
      </p:sp>
      <p:sp>
        <p:nvSpPr>
          <p:cNvPr id="78" name="Shape 4"/>
          <p:cNvSpPr/>
          <p:nvPr/>
        </p:nvSpPr>
        <p:spPr>
          <a:xfrm>
            <a:off x="457200" y="1840958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sto MT"/>
              </a:defRPr>
            </a:pPr>
          </a:p>
        </p:txBody>
      </p:sp>
      <p:sp>
        <p:nvSpPr>
          <p:cNvPr id="79" name="Title Text"/>
          <p:cNvSpPr txBox="1"/>
          <p:nvPr>
            <p:ph type="title"/>
          </p:nvPr>
        </p:nvSpPr>
        <p:spPr>
          <a:xfrm>
            <a:off x="658812" y="456250"/>
            <a:ext cx="7824790" cy="1323044"/>
          </a:xfrm>
          <a:prstGeom prst="rect">
            <a:avLst/>
          </a:prstGeom>
        </p:spPr>
        <p:txBody>
          <a:bodyPr/>
          <a:lstStyle>
            <a:lvl1pPr>
              <a:lnSpc>
                <a:spcPts val="5400"/>
              </a:lnSpc>
              <a:defRPr sz="5200">
                <a:solidFill>
                  <a:srgbClr val="FFFFFF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0" name="Body Level One…"/>
          <p:cNvSpPr txBox="1"/>
          <p:nvPr>
            <p:ph type="body" sz="half" idx="1"/>
          </p:nvPr>
        </p:nvSpPr>
        <p:spPr>
          <a:xfrm>
            <a:off x="654050" y="2286000"/>
            <a:ext cx="7848600" cy="1828801"/>
          </a:xfrm>
          <a:prstGeom prst="rect">
            <a:avLst/>
          </a:prstGeom>
        </p:spPr>
        <p:txBody>
          <a:bodyPr/>
          <a:lstStyle>
            <a:lvl1pPr marL="282575" indent="-282575" algn="l">
              <a:spcBef>
                <a:spcPts val="1800"/>
              </a:spcBef>
              <a:buClr>
                <a:schemeClr val="accent1"/>
              </a:buClr>
              <a:buSzPct val="75000"/>
              <a:buChar char="■"/>
              <a:defRPr>
                <a:solidFill>
                  <a:srgbClr val="262626"/>
                </a:solidFill>
              </a:defRPr>
            </a:lvl1pPr>
            <a:lvl2pPr marL="577850" indent="-295275" algn="l">
              <a:spcBef>
                <a:spcPts val="1800"/>
              </a:spcBef>
              <a:buClr>
                <a:schemeClr val="accent1"/>
              </a:buClr>
              <a:buSzPct val="75000"/>
              <a:buChar char="■"/>
              <a:defRPr>
                <a:solidFill>
                  <a:srgbClr val="262626"/>
                </a:solidFill>
              </a:defRPr>
            </a:lvl2pPr>
            <a:lvl3pPr marL="860425" indent="-282575" algn="l">
              <a:spcBef>
                <a:spcPts val="1800"/>
              </a:spcBef>
              <a:buClr>
                <a:schemeClr val="accent1"/>
              </a:buClr>
              <a:buSzPct val="75000"/>
              <a:buChar char="■"/>
              <a:defRPr>
                <a:solidFill>
                  <a:srgbClr val="262626"/>
                </a:solidFill>
              </a:defRPr>
            </a:lvl3pPr>
            <a:lvl4pPr marL="1143000" indent="-282575" algn="l">
              <a:spcBef>
                <a:spcPts val="1800"/>
              </a:spcBef>
              <a:buClr>
                <a:schemeClr val="accent1"/>
              </a:buClr>
              <a:buSzPct val="75000"/>
              <a:buChar char="■"/>
              <a:defRPr>
                <a:solidFill>
                  <a:srgbClr val="262626"/>
                </a:solidFill>
              </a:defRPr>
            </a:lvl4pPr>
            <a:lvl5pPr marL="1425575" indent="-282575" algn="l">
              <a:spcBef>
                <a:spcPts val="1800"/>
              </a:spcBef>
              <a:buClr>
                <a:schemeClr val="accent1"/>
              </a:buClr>
              <a:buSzPct val="75000"/>
              <a:buChar char="■"/>
              <a:defRPr>
                <a:solidFill>
                  <a:srgbClr val="26262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xfrm>
            <a:off x="378666" y="6107561"/>
            <a:ext cx="435341" cy="449579"/>
          </a:xfrm>
          <a:prstGeom prst="rect">
            <a:avLst/>
          </a:prstGeom>
        </p:spPr>
        <p:txBody>
          <a:bodyPr lIns="91438" tIns="91438" rIns="91438" bIns="91438"/>
          <a:lstStyle>
            <a:lvl1pPr algn="l" defTabSz="457200">
              <a:defRPr b="0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image1.jpeg" descr="image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457200"/>
            <a:ext cx="8229600" cy="1382002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hape 3"/>
          <p:cNvSpPr/>
          <p:nvPr/>
        </p:nvSpPr>
        <p:spPr>
          <a:xfrm>
            <a:off x="320040" y="320038"/>
            <a:ext cx="8503920" cy="6217924"/>
          </a:xfrm>
          <a:prstGeom prst="rect">
            <a:avLst/>
          </a:prstGeom>
          <a:ln w="12700">
            <a:solidFill>
              <a:srgbClr val="A6A6A6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sto MT"/>
              </a:defRPr>
            </a:pPr>
          </a:p>
        </p:txBody>
      </p:sp>
      <p:sp>
        <p:nvSpPr>
          <p:cNvPr id="90" name="Shape 4"/>
          <p:cNvSpPr/>
          <p:nvPr/>
        </p:nvSpPr>
        <p:spPr>
          <a:xfrm>
            <a:off x="457200" y="1840958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sto MT"/>
              </a:defRPr>
            </a:pPr>
          </a:p>
        </p:txBody>
      </p:sp>
      <p:sp>
        <p:nvSpPr>
          <p:cNvPr id="91" name="Title Text"/>
          <p:cNvSpPr txBox="1"/>
          <p:nvPr>
            <p:ph type="title"/>
          </p:nvPr>
        </p:nvSpPr>
        <p:spPr>
          <a:xfrm>
            <a:off x="658812" y="456250"/>
            <a:ext cx="7824790" cy="1323044"/>
          </a:xfrm>
          <a:prstGeom prst="rect">
            <a:avLst/>
          </a:prstGeom>
        </p:spPr>
        <p:txBody>
          <a:bodyPr/>
          <a:lstStyle>
            <a:lvl1pPr>
              <a:lnSpc>
                <a:spcPts val="5400"/>
              </a:lnSpc>
              <a:defRPr sz="5200">
                <a:solidFill>
                  <a:srgbClr val="FFFFFF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2" name="Body Level One…"/>
          <p:cNvSpPr txBox="1"/>
          <p:nvPr>
            <p:ph type="body" sz="quarter" idx="1"/>
          </p:nvPr>
        </p:nvSpPr>
        <p:spPr>
          <a:xfrm>
            <a:off x="4828032" y="2286000"/>
            <a:ext cx="3657602" cy="1828801"/>
          </a:xfrm>
          <a:prstGeom prst="rect">
            <a:avLst/>
          </a:prstGeom>
        </p:spPr>
        <p:txBody>
          <a:bodyPr/>
          <a:lstStyle>
            <a:lvl1pPr marL="282575" indent="-282575" algn="l">
              <a:spcBef>
                <a:spcPts val="1800"/>
              </a:spcBef>
              <a:buClr>
                <a:schemeClr val="accent1"/>
              </a:buClr>
              <a:buSzPct val="75000"/>
              <a:buChar char="■"/>
              <a:defRPr>
                <a:solidFill>
                  <a:srgbClr val="262626"/>
                </a:solidFill>
              </a:defRPr>
            </a:lvl1pPr>
            <a:lvl2pPr marL="577850" indent="-295275" algn="l">
              <a:spcBef>
                <a:spcPts val="1800"/>
              </a:spcBef>
              <a:buClr>
                <a:schemeClr val="accent1"/>
              </a:buClr>
              <a:buSzPct val="75000"/>
              <a:buChar char="■"/>
              <a:defRPr>
                <a:solidFill>
                  <a:srgbClr val="262626"/>
                </a:solidFill>
              </a:defRPr>
            </a:lvl2pPr>
            <a:lvl3pPr marL="860425" indent="-282575" algn="l">
              <a:spcBef>
                <a:spcPts val="1800"/>
              </a:spcBef>
              <a:buClr>
                <a:schemeClr val="accent1"/>
              </a:buClr>
              <a:buSzPct val="75000"/>
              <a:buChar char="■"/>
              <a:defRPr>
                <a:solidFill>
                  <a:srgbClr val="262626"/>
                </a:solidFill>
              </a:defRPr>
            </a:lvl3pPr>
            <a:lvl4pPr marL="1143000" indent="-282575" algn="l">
              <a:spcBef>
                <a:spcPts val="1800"/>
              </a:spcBef>
              <a:buClr>
                <a:schemeClr val="accent1"/>
              </a:buClr>
              <a:buSzPct val="75000"/>
              <a:buChar char="■"/>
              <a:defRPr>
                <a:solidFill>
                  <a:srgbClr val="262626"/>
                </a:solidFill>
              </a:defRPr>
            </a:lvl4pPr>
            <a:lvl5pPr marL="1425575" indent="-282575" algn="l">
              <a:spcBef>
                <a:spcPts val="1800"/>
              </a:spcBef>
              <a:buClr>
                <a:schemeClr val="accent1"/>
              </a:buClr>
              <a:buSzPct val="75000"/>
              <a:buChar char="■"/>
              <a:defRPr>
                <a:solidFill>
                  <a:srgbClr val="26262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/>
          <p:nvPr>
            <p:ph type="sldNum" sz="quarter" idx="2"/>
          </p:nvPr>
        </p:nvSpPr>
        <p:spPr>
          <a:xfrm>
            <a:off x="378666" y="6107561"/>
            <a:ext cx="435341" cy="449579"/>
          </a:xfrm>
          <a:prstGeom prst="rect">
            <a:avLst/>
          </a:prstGeom>
        </p:spPr>
        <p:txBody>
          <a:bodyPr lIns="91438" tIns="91438" rIns="91438" bIns="91438"/>
          <a:lstStyle>
            <a:lvl1pPr algn="l" defTabSz="457200">
              <a:defRPr b="0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image1.jpeg" descr="image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457200"/>
            <a:ext cx="8229600" cy="1382002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3"/>
          <p:cNvSpPr/>
          <p:nvPr/>
        </p:nvSpPr>
        <p:spPr>
          <a:xfrm>
            <a:off x="320040" y="320038"/>
            <a:ext cx="8503920" cy="6217924"/>
          </a:xfrm>
          <a:prstGeom prst="rect">
            <a:avLst/>
          </a:prstGeom>
          <a:ln w="12700">
            <a:solidFill>
              <a:srgbClr val="A6A6A6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sto MT"/>
              </a:defRPr>
            </a:pPr>
          </a:p>
        </p:txBody>
      </p:sp>
      <p:sp>
        <p:nvSpPr>
          <p:cNvPr id="102" name="Shape 4"/>
          <p:cNvSpPr/>
          <p:nvPr/>
        </p:nvSpPr>
        <p:spPr>
          <a:xfrm>
            <a:off x="457200" y="1840958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sto MT"/>
              </a:defRPr>
            </a:pPr>
          </a:p>
        </p:txBody>
      </p:sp>
      <p:sp>
        <p:nvSpPr>
          <p:cNvPr id="103" name="Title Text"/>
          <p:cNvSpPr txBox="1"/>
          <p:nvPr>
            <p:ph type="title"/>
          </p:nvPr>
        </p:nvSpPr>
        <p:spPr>
          <a:xfrm>
            <a:off x="658812" y="456250"/>
            <a:ext cx="7824790" cy="1323044"/>
          </a:xfrm>
          <a:prstGeom prst="rect">
            <a:avLst/>
          </a:prstGeom>
        </p:spPr>
        <p:txBody>
          <a:bodyPr/>
          <a:lstStyle>
            <a:lvl1pPr>
              <a:lnSpc>
                <a:spcPts val="5400"/>
              </a:lnSpc>
              <a:defRPr sz="5200">
                <a:solidFill>
                  <a:srgbClr val="FFFFFF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4" name="Body Level One…"/>
          <p:cNvSpPr txBox="1"/>
          <p:nvPr>
            <p:ph type="body" sz="quarter" idx="1"/>
          </p:nvPr>
        </p:nvSpPr>
        <p:spPr>
          <a:xfrm>
            <a:off x="4828032" y="2286000"/>
            <a:ext cx="3657602" cy="1828801"/>
          </a:xfrm>
          <a:prstGeom prst="rect">
            <a:avLst/>
          </a:prstGeom>
        </p:spPr>
        <p:txBody>
          <a:bodyPr/>
          <a:lstStyle>
            <a:lvl1pPr marL="282575" indent="-282575" algn="l">
              <a:spcBef>
                <a:spcPts val="1800"/>
              </a:spcBef>
              <a:buClr>
                <a:schemeClr val="accent1"/>
              </a:buClr>
              <a:buSzPct val="75000"/>
              <a:buChar char="■"/>
              <a:defRPr>
                <a:solidFill>
                  <a:srgbClr val="262626"/>
                </a:solidFill>
              </a:defRPr>
            </a:lvl1pPr>
            <a:lvl2pPr marL="577850" indent="-295275" algn="l">
              <a:spcBef>
                <a:spcPts val="1800"/>
              </a:spcBef>
              <a:buClr>
                <a:schemeClr val="accent1"/>
              </a:buClr>
              <a:buSzPct val="75000"/>
              <a:buChar char="■"/>
              <a:defRPr>
                <a:solidFill>
                  <a:srgbClr val="262626"/>
                </a:solidFill>
              </a:defRPr>
            </a:lvl2pPr>
            <a:lvl3pPr marL="860425" indent="-282575" algn="l">
              <a:spcBef>
                <a:spcPts val="1800"/>
              </a:spcBef>
              <a:buClr>
                <a:schemeClr val="accent1"/>
              </a:buClr>
              <a:buSzPct val="75000"/>
              <a:buChar char="■"/>
              <a:defRPr>
                <a:solidFill>
                  <a:srgbClr val="262626"/>
                </a:solidFill>
              </a:defRPr>
            </a:lvl3pPr>
            <a:lvl4pPr marL="1143000" indent="-282575" algn="l">
              <a:spcBef>
                <a:spcPts val="1800"/>
              </a:spcBef>
              <a:buClr>
                <a:schemeClr val="accent1"/>
              </a:buClr>
              <a:buSzPct val="75000"/>
              <a:buChar char="■"/>
              <a:defRPr>
                <a:solidFill>
                  <a:srgbClr val="262626"/>
                </a:solidFill>
              </a:defRPr>
            </a:lvl4pPr>
            <a:lvl5pPr marL="1425575" indent="-282575" algn="l">
              <a:spcBef>
                <a:spcPts val="1800"/>
              </a:spcBef>
              <a:buClr>
                <a:schemeClr val="accent1"/>
              </a:buClr>
              <a:buSzPct val="75000"/>
              <a:buChar char="■"/>
              <a:defRPr>
                <a:solidFill>
                  <a:srgbClr val="26262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5" name="Slide Number"/>
          <p:cNvSpPr txBox="1"/>
          <p:nvPr>
            <p:ph type="sldNum" sz="quarter" idx="2"/>
          </p:nvPr>
        </p:nvSpPr>
        <p:spPr>
          <a:xfrm>
            <a:off x="378666" y="6107561"/>
            <a:ext cx="435341" cy="449579"/>
          </a:xfrm>
          <a:prstGeom prst="rect">
            <a:avLst/>
          </a:prstGeom>
        </p:spPr>
        <p:txBody>
          <a:bodyPr lIns="91438" tIns="91438" rIns="91438" bIns="91438"/>
          <a:lstStyle>
            <a:lvl1pPr algn="l" defTabSz="457200">
              <a:defRPr b="0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age1.jpeg" descr="image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457200"/>
            <a:ext cx="8229600" cy="1382002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hape 3"/>
          <p:cNvSpPr/>
          <p:nvPr/>
        </p:nvSpPr>
        <p:spPr>
          <a:xfrm>
            <a:off x="320040" y="320038"/>
            <a:ext cx="8503920" cy="6217924"/>
          </a:xfrm>
          <a:prstGeom prst="rect">
            <a:avLst/>
          </a:prstGeom>
          <a:ln w="12700">
            <a:solidFill>
              <a:srgbClr val="A6A6A6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sto MT"/>
              </a:defRPr>
            </a:pPr>
          </a:p>
        </p:txBody>
      </p:sp>
      <p:sp>
        <p:nvSpPr>
          <p:cNvPr id="114" name="Shape 4"/>
          <p:cNvSpPr/>
          <p:nvPr/>
        </p:nvSpPr>
        <p:spPr>
          <a:xfrm>
            <a:off x="457200" y="1840958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sto MT"/>
              </a:defRPr>
            </a:pPr>
          </a:p>
        </p:txBody>
      </p:sp>
      <p:sp>
        <p:nvSpPr>
          <p:cNvPr id="115" name="Title Text"/>
          <p:cNvSpPr txBox="1"/>
          <p:nvPr>
            <p:ph type="title"/>
          </p:nvPr>
        </p:nvSpPr>
        <p:spPr>
          <a:xfrm>
            <a:off x="658812" y="456250"/>
            <a:ext cx="7824790" cy="1323044"/>
          </a:xfrm>
          <a:prstGeom prst="rect">
            <a:avLst/>
          </a:prstGeom>
        </p:spPr>
        <p:txBody>
          <a:bodyPr/>
          <a:lstStyle>
            <a:lvl1pPr>
              <a:lnSpc>
                <a:spcPts val="5400"/>
              </a:lnSpc>
              <a:defRPr sz="5200">
                <a:solidFill>
                  <a:srgbClr val="FFFFFF"/>
                </a:solidFill>
                <a:effectLst>
                  <a:outerShdw sx="100000" sy="100000" kx="0" ky="0" algn="b" rotWithShape="0" blurRad="50800" dist="3810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6" name="Slide Number"/>
          <p:cNvSpPr txBox="1"/>
          <p:nvPr>
            <p:ph type="sldNum" sz="quarter" idx="2"/>
          </p:nvPr>
        </p:nvSpPr>
        <p:spPr>
          <a:xfrm>
            <a:off x="378666" y="6107561"/>
            <a:ext cx="435341" cy="449579"/>
          </a:xfrm>
          <a:prstGeom prst="rect">
            <a:avLst/>
          </a:prstGeom>
        </p:spPr>
        <p:txBody>
          <a:bodyPr lIns="91438" tIns="91438" rIns="91438" bIns="91438"/>
          <a:lstStyle>
            <a:lvl1pPr algn="l" defTabSz="457200">
              <a:defRPr b="0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"/>
          <p:cNvSpPr/>
          <p:nvPr/>
        </p:nvSpPr>
        <p:spPr>
          <a:xfrm>
            <a:off x="341086" y="928914"/>
            <a:ext cx="8432801" cy="17707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sto MT"/>
              </a:defRPr>
            </a:pP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685706" y="968187"/>
            <a:ext cx="7799389" cy="1237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685706" y="2209799"/>
            <a:ext cx="7799389" cy="466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17"/>
          <p:cNvSpPr/>
          <p:nvPr/>
        </p:nvSpPr>
        <p:spPr>
          <a:xfrm>
            <a:off x="320040" y="320038"/>
            <a:ext cx="8503920" cy="6217924"/>
          </a:xfrm>
          <a:prstGeom prst="rect">
            <a:avLst/>
          </a:prstGeom>
          <a:ln w="12700">
            <a:solidFill>
              <a:srgbClr val="A6A6A6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sto MT"/>
              </a:defRPr>
            </a:pPr>
          </a:p>
        </p:txBody>
      </p:sp>
      <p:sp>
        <p:nvSpPr>
          <p:cNvPr id="6" name="Shape 18"/>
          <p:cNvSpPr/>
          <p:nvPr/>
        </p:nvSpPr>
        <p:spPr>
          <a:xfrm>
            <a:off x="457200" y="816801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sto MT"/>
              </a:defRPr>
            </a:pPr>
          </a:p>
        </p:txBody>
      </p:sp>
      <p:pic>
        <p:nvPicPr>
          <p:cNvPr id="7" name="image2.jpeg" descr="image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457200"/>
            <a:ext cx="8229600" cy="356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3.jpeg" descr="image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2700601"/>
            <a:ext cx="8229600" cy="3700199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lide Number"/>
          <p:cNvSpPr txBox="1"/>
          <p:nvPr>
            <p:ph type="sldNum" sz="quarter" idx="2"/>
          </p:nvPr>
        </p:nvSpPr>
        <p:spPr>
          <a:xfrm>
            <a:off x="4442236" y="6547168"/>
            <a:ext cx="259528" cy="2565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ctr" defTabSz="914400">
              <a:defRPr b="1" sz="1100">
                <a:solidFill>
                  <a:srgbClr val="A6A6A6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xmlns:p14="http://schemas.microsoft.com/office/powerpoint/2010/main" spd="med" advClick="1"/>
  <p:txStyles>
    <p:titleStyle>
      <a:lvl1pPr marL="0" marR="0" indent="0" algn="r" defTabSz="914400" rtl="0" latinLnBrk="0">
        <a:lnSpc>
          <a:spcPts val="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solidFill>
            <a:schemeClr val="accent1"/>
          </a:solidFill>
          <a:uFillTx/>
          <a:latin typeface="+mn-lt"/>
          <a:ea typeface="+mn-ea"/>
          <a:cs typeface="+mn-cs"/>
          <a:sym typeface="Calisto MT"/>
        </a:defRPr>
      </a:lvl1pPr>
      <a:lvl2pPr marL="0" marR="0" indent="0" algn="r" defTabSz="914400" rtl="0" latinLnBrk="0">
        <a:lnSpc>
          <a:spcPts val="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solidFill>
            <a:schemeClr val="accent1"/>
          </a:solidFill>
          <a:uFillTx/>
          <a:latin typeface="+mn-lt"/>
          <a:ea typeface="+mn-ea"/>
          <a:cs typeface="+mn-cs"/>
          <a:sym typeface="Calisto MT"/>
        </a:defRPr>
      </a:lvl2pPr>
      <a:lvl3pPr marL="0" marR="0" indent="0" algn="r" defTabSz="914400" rtl="0" latinLnBrk="0">
        <a:lnSpc>
          <a:spcPts val="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solidFill>
            <a:schemeClr val="accent1"/>
          </a:solidFill>
          <a:uFillTx/>
          <a:latin typeface="+mn-lt"/>
          <a:ea typeface="+mn-ea"/>
          <a:cs typeface="+mn-cs"/>
          <a:sym typeface="Calisto MT"/>
        </a:defRPr>
      </a:lvl3pPr>
      <a:lvl4pPr marL="0" marR="0" indent="0" algn="r" defTabSz="914400" rtl="0" latinLnBrk="0">
        <a:lnSpc>
          <a:spcPts val="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solidFill>
            <a:schemeClr val="accent1"/>
          </a:solidFill>
          <a:uFillTx/>
          <a:latin typeface="+mn-lt"/>
          <a:ea typeface="+mn-ea"/>
          <a:cs typeface="+mn-cs"/>
          <a:sym typeface="Calisto MT"/>
        </a:defRPr>
      </a:lvl4pPr>
      <a:lvl5pPr marL="0" marR="0" indent="0" algn="r" defTabSz="914400" rtl="0" latinLnBrk="0">
        <a:lnSpc>
          <a:spcPts val="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solidFill>
            <a:schemeClr val="accent1"/>
          </a:solidFill>
          <a:uFillTx/>
          <a:latin typeface="+mn-lt"/>
          <a:ea typeface="+mn-ea"/>
          <a:cs typeface="+mn-cs"/>
          <a:sym typeface="Calisto MT"/>
        </a:defRPr>
      </a:lvl5pPr>
      <a:lvl6pPr marL="0" marR="0" indent="0" algn="r" defTabSz="914400" rtl="0" latinLnBrk="0">
        <a:lnSpc>
          <a:spcPts val="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solidFill>
            <a:schemeClr val="accent1"/>
          </a:solidFill>
          <a:uFillTx/>
          <a:latin typeface="+mn-lt"/>
          <a:ea typeface="+mn-ea"/>
          <a:cs typeface="+mn-cs"/>
          <a:sym typeface="Calisto MT"/>
        </a:defRPr>
      </a:lvl6pPr>
      <a:lvl7pPr marL="0" marR="0" indent="0" algn="r" defTabSz="914400" rtl="0" latinLnBrk="0">
        <a:lnSpc>
          <a:spcPts val="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solidFill>
            <a:schemeClr val="accent1"/>
          </a:solidFill>
          <a:uFillTx/>
          <a:latin typeface="+mn-lt"/>
          <a:ea typeface="+mn-ea"/>
          <a:cs typeface="+mn-cs"/>
          <a:sym typeface="Calisto MT"/>
        </a:defRPr>
      </a:lvl7pPr>
      <a:lvl8pPr marL="0" marR="0" indent="0" algn="r" defTabSz="914400" rtl="0" latinLnBrk="0">
        <a:lnSpc>
          <a:spcPts val="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solidFill>
            <a:schemeClr val="accent1"/>
          </a:solidFill>
          <a:uFillTx/>
          <a:latin typeface="+mn-lt"/>
          <a:ea typeface="+mn-ea"/>
          <a:cs typeface="+mn-cs"/>
          <a:sym typeface="Calisto MT"/>
        </a:defRPr>
      </a:lvl8pPr>
      <a:lvl9pPr marL="0" marR="0" indent="0" algn="r" defTabSz="914400" rtl="0" latinLnBrk="0">
        <a:lnSpc>
          <a:spcPts val="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solidFill>
            <a:schemeClr val="accent1"/>
          </a:solidFill>
          <a:uFillTx/>
          <a:latin typeface="+mn-lt"/>
          <a:ea typeface="+mn-ea"/>
          <a:cs typeface="+mn-cs"/>
          <a:sym typeface="Calisto MT"/>
        </a:defRPr>
      </a:lvl9pPr>
    </p:titleStyle>
    <p:body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888888"/>
          </a:solidFill>
          <a:uFillTx/>
          <a:latin typeface="+mn-lt"/>
          <a:ea typeface="+mn-ea"/>
          <a:cs typeface="+mn-cs"/>
          <a:sym typeface="Calisto MT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888888"/>
          </a:solidFill>
          <a:uFillTx/>
          <a:latin typeface="+mn-lt"/>
          <a:ea typeface="+mn-ea"/>
          <a:cs typeface="+mn-cs"/>
          <a:sym typeface="Calisto MT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888888"/>
          </a:solidFill>
          <a:uFillTx/>
          <a:latin typeface="+mn-lt"/>
          <a:ea typeface="+mn-ea"/>
          <a:cs typeface="+mn-cs"/>
          <a:sym typeface="Calisto MT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888888"/>
          </a:solidFill>
          <a:uFillTx/>
          <a:latin typeface="+mn-lt"/>
          <a:ea typeface="+mn-ea"/>
          <a:cs typeface="+mn-cs"/>
          <a:sym typeface="Calisto MT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888888"/>
          </a:solidFill>
          <a:uFillTx/>
          <a:latin typeface="+mn-lt"/>
          <a:ea typeface="+mn-ea"/>
          <a:cs typeface="+mn-cs"/>
          <a:sym typeface="Calisto MT"/>
        </a:defRPr>
      </a:lvl5pPr>
      <a:lvl6pPr marL="2491739" marR="0" indent="-205739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1800" u="none">
          <a:solidFill>
            <a:srgbClr val="888888"/>
          </a:solidFill>
          <a:uFillTx/>
          <a:latin typeface="+mn-lt"/>
          <a:ea typeface="+mn-ea"/>
          <a:cs typeface="+mn-cs"/>
          <a:sym typeface="Calisto MT"/>
        </a:defRPr>
      </a:lvl6pPr>
      <a:lvl7pPr marL="2948939" marR="0" indent="-205739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1800" u="none">
          <a:solidFill>
            <a:srgbClr val="888888"/>
          </a:solidFill>
          <a:uFillTx/>
          <a:latin typeface="+mn-lt"/>
          <a:ea typeface="+mn-ea"/>
          <a:cs typeface="+mn-cs"/>
          <a:sym typeface="Calisto MT"/>
        </a:defRPr>
      </a:lvl7pPr>
      <a:lvl8pPr marL="3406140" marR="0" indent="-20574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1800" u="none">
          <a:solidFill>
            <a:srgbClr val="888888"/>
          </a:solidFill>
          <a:uFillTx/>
          <a:latin typeface="+mn-lt"/>
          <a:ea typeface="+mn-ea"/>
          <a:cs typeface="+mn-cs"/>
          <a:sym typeface="Calisto MT"/>
        </a:defRPr>
      </a:lvl8pPr>
      <a:lvl9pPr marL="3863340" marR="0" indent="-20574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1800" u="none">
          <a:solidFill>
            <a:srgbClr val="888888"/>
          </a:solidFill>
          <a:uFillTx/>
          <a:latin typeface="+mn-lt"/>
          <a:ea typeface="+mn-ea"/>
          <a:cs typeface="+mn-cs"/>
          <a:sym typeface="Calisto MT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65"/>
          <p:cNvSpPr txBox="1"/>
          <p:nvPr>
            <p:ph type="ctrTitle"/>
          </p:nvPr>
        </p:nvSpPr>
        <p:spPr>
          <a:xfrm>
            <a:off x="685707" y="968187"/>
            <a:ext cx="7799386" cy="1237132"/>
          </a:xfrm>
          <a:prstGeom prst="rect">
            <a:avLst/>
          </a:prstGeom>
        </p:spPr>
        <p:txBody>
          <a:bodyPr/>
          <a:lstStyle/>
          <a:p>
            <a:pPr/>
            <a:r>
              <a:t>writingDraft 1</a:t>
            </a:r>
          </a:p>
        </p:txBody>
      </p:sp>
      <p:grpSp>
        <p:nvGrpSpPr>
          <p:cNvPr id="189" name="Group 168"/>
          <p:cNvGrpSpPr/>
          <p:nvPr/>
        </p:nvGrpSpPr>
        <p:grpSpPr>
          <a:xfrm>
            <a:off x="1480405" y="3283443"/>
            <a:ext cx="6209991" cy="1879912"/>
            <a:chOff x="0" y="0"/>
            <a:chExt cx="6209990" cy="1879911"/>
          </a:xfrm>
        </p:grpSpPr>
        <p:pic>
          <p:nvPicPr>
            <p:cNvPr id="187" name="Screen Shot 2017-01-12 at 9.43.01 PM.png" descr="Screen Shot 2017-01-12 at 9.43.01 P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03200" y="203200"/>
              <a:ext cx="5803591" cy="14354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8" name="Picture 165" descr="Picture 165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6209991" cy="18799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188"/>
          <p:cNvSpPr txBox="1"/>
          <p:nvPr>
            <p:ph type="title"/>
          </p:nvPr>
        </p:nvSpPr>
        <p:spPr>
          <a:xfrm>
            <a:off x="658812" y="456250"/>
            <a:ext cx="7824790" cy="1323044"/>
          </a:xfrm>
          <a:prstGeom prst="rect">
            <a:avLst/>
          </a:prstGeom>
        </p:spPr>
        <p:txBody>
          <a:bodyPr/>
          <a:lstStyle/>
          <a:p>
            <a:pPr/>
            <a:r>
              <a:t>Predicted Figures</a:t>
            </a:r>
          </a:p>
        </p:txBody>
      </p:sp>
      <p:sp>
        <p:nvSpPr>
          <p:cNvPr id="217" name="Shape 189"/>
          <p:cNvSpPr txBox="1"/>
          <p:nvPr>
            <p:ph type="body" idx="1"/>
          </p:nvPr>
        </p:nvSpPr>
        <p:spPr>
          <a:xfrm>
            <a:off x="1324140" y="2286000"/>
            <a:ext cx="7159460" cy="3840163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Does it address the research question(s)?</a:t>
            </a:r>
          </a:p>
          <a:p>
            <a:pPr>
              <a:defRPr sz="2400"/>
            </a:pPr>
            <a:r>
              <a:t>Does it look like a scientist made it?</a:t>
            </a:r>
          </a:p>
          <a:p>
            <a:pPr>
              <a:defRPr sz="2400"/>
            </a:pPr>
            <a:r>
              <a:t>Could you just read the legend and know what the paper is about?</a:t>
            </a:r>
          </a:p>
          <a:p>
            <a:pPr>
              <a:defRPr b="1" sz="2400">
                <a:latin typeface="+mj-lt"/>
                <a:ea typeface="+mj-ea"/>
                <a:cs typeface="+mj-cs"/>
                <a:sym typeface="Helvetica"/>
              </a:defRPr>
            </a:pPr>
            <a:r>
              <a:t>No fake data.</a:t>
            </a:r>
          </a:p>
          <a:p>
            <a:pPr>
              <a:defRPr sz="2400"/>
            </a:pPr>
            <a:r>
              <a:t>You can predict what a gel will look like—so we should see a drawing of a gel prototype.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70"/>
          <p:cNvSpPr txBox="1"/>
          <p:nvPr>
            <p:ph type="title"/>
          </p:nvPr>
        </p:nvSpPr>
        <p:spPr>
          <a:xfrm>
            <a:off x="658812" y="456250"/>
            <a:ext cx="7824790" cy="1323044"/>
          </a:xfrm>
          <a:prstGeom prst="rect">
            <a:avLst/>
          </a:prstGeom>
        </p:spPr>
        <p:txBody>
          <a:bodyPr/>
          <a:lstStyle/>
          <a:p>
            <a:pPr/>
            <a:r>
              <a:t>Title</a:t>
            </a:r>
          </a:p>
        </p:txBody>
      </p:sp>
      <p:sp>
        <p:nvSpPr>
          <p:cNvPr id="192" name="Shape 171"/>
          <p:cNvSpPr txBox="1"/>
          <p:nvPr>
            <p:ph type="body" idx="1"/>
          </p:nvPr>
        </p:nvSpPr>
        <p:spPr>
          <a:xfrm>
            <a:off x="1472768" y="2286000"/>
            <a:ext cx="7010832" cy="3840163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INCLUDE:</a:t>
            </a:r>
          </a:p>
          <a:p>
            <a:pPr lvl="1" marL="577850" indent="-295275">
              <a:spcBef>
                <a:spcPts val="600"/>
              </a:spcBef>
            </a:pPr>
            <a:r>
              <a:t>Something about </a:t>
            </a:r>
            <a:r>
              <a:rPr b="1">
                <a:latin typeface="+mj-lt"/>
                <a:ea typeface="+mj-ea"/>
                <a:cs typeface="+mj-cs"/>
                <a:sym typeface="Helvetica"/>
              </a:rPr>
              <a:t>methods</a:t>
            </a:r>
            <a:endParaRPr b="1">
              <a:latin typeface="+mj-lt"/>
              <a:ea typeface="+mj-ea"/>
              <a:cs typeface="+mj-cs"/>
              <a:sym typeface="Helvetica"/>
            </a:endParaRPr>
          </a:p>
          <a:p>
            <a:pPr lvl="1" marL="577850" indent="-295275">
              <a:spcBef>
                <a:spcPts val="600"/>
              </a:spcBef>
            </a:pPr>
            <a:r>
              <a:t>Something about your </a:t>
            </a:r>
            <a:r>
              <a:rPr b="1">
                <a:latin typeface="+mj-lt"/>
                <a:ea typeface="+mj-ea"/>
                <a:cs typeface="+mj-cs"/>
                <a:sym typeface="Helvetica"/>
              </a:rPr>
              <a:t>specimen</a:t>
            </a:r>
            <a:endParaRPr sz="1800"/>
          </a:p>
          <a:p>
            <a:pPr lvl="1" marL="577850" indent="-295275">
              <a:spcBef>
                <a:spcPts val="600"/>
              </a:spcBef>
            </a:pPr>
            <a:r>
              <a:t>What you</a:t>
            </a:r>
            <a:r>
              <a:rPr i="1"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b="1" i="1">
                <a:latin typeface="+mj-lt"/>
                <a:ea typeface="+mj-ea"/>
                <a:cs typeface="+mj-cs"/>
                <a:sym typeface="Helvetica"/>
              </a:rPr>
              <a:t>predict </a:t>
            </a:r>
            <a:r>
              <a:rPr b="1">
                <a:latin typeface="+mj-lt"/>
                <a:ea typeface="+mj-ea"/>
                <a:cs typeface="+mj-cs"/>
                <a:sym typeface="Helvetica"/>
              </a:rPr>
              <a:t>you should find</a:t>
            </a:r>
            <a:endParaRPr b="1">
              <a:latin typeface="+mj-lt"/>
              <a:ea typeface="+mj-ea"/>
              <a:cs typeface="+mj-cs"/>
              <a:sym typeface="Helvetica"/>
            </a:endParaRPr>
          </a:p>
          <a:p>
            <a:pPr lvl="1" marL="577850" indent="-295275">
              <a:spcBef>
                <a:spcPts val="600"/>
              </a:spcBef>
              <a:defRPr b="1">
                <a:latin typeface="+mj-lt"/>
                <a:ea typeface="+mj-ea"/>
                <a:cs typeface="+mj-cs"/>
                <a:sym typeface="Helvetica"/>
              </a:defRPr>
            </a:pPr>
          </a:p>
          <a:p>
            <a:pPr>
              <a:defRPr sz="2400"/>
            </a:pPr>
            <a:r>
              <a:t>There should be &lt;100 characters (not including spaces)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73"/>
          <p:cNvSpPr txBox="1"/>
          <p:nvPr>
            <p:ph type="title"/>
          </p:nvPr>
        </p:nvSpPr>
        <p:spPr>
          <a:xfrm>
            <a:off x="658812" y="456250"/>
            <a:ext cx="7824790" cy="1323044"/>
          </a:xfrm>
          <a:prstGeom prst="rect">
            <a:avLst/>
          </a:prstGeom>
        </p:spPr>
        <p:txBody>
          <a:bodyPr/>
          <a:lstStyle/>
          <a:p>
            <a:pPr/>
            <a:r>
              <a:t>Abstract</a:t>
            </a:r>
          </a:p>
        </p:txBody>
      </p:sp>
      <p:sp>
        <p:nvSpPr>
          <p:cNvPr id="195" name="Shape 174"/>
          <p:cNvSpPr txBox="1"/>
          <p:nvPr>
            <p:ph type="body" idx="1"/>
          </p:nvPr>
        </p:nvSpPr>
        <p:spPr>
          <a:xfrm>
            <a:off x="1055725" y="2425700"/>
            <a:ext cx="7032547" cy="4032549"/>
          </a:xfrm>
          <a:prstGeom prst="rect">
            <a:avLst/>
          </a:prstGeom>
        </p:spPr>
        <p:txBody>
          <a:bodyPr/>
          <a:lstStyle/>
          <a:p>
            <a:pPr lvl="1" marL="577850" indent="-295275">
              <a:spcBef>
                <a:spcPts val="600"/>
              </a:spcBef>
              <a:defRPr sz="2600"/>
            </a:pPr>
            <a:r>
              <a:t>Do you have a </a:t>
            </a:r>
            <a:r>
              <a:rPr u="sng"/>
              <a:t>purpose?</a:t>
            </a:r>
          </a:p>
          <a:p>
            <a:pPr lvl="1" marL="577850" indent="-295275">
              <a:spcBef>
                <a:spcPts val="600"/>
              </a:spcBef>
              <a:defRPr sz="2600"/>
            </a:pPr>
            <a:r>
              <a:t>What are some of your </a:t>
            </a:r>
            <a:r>
              <a:rPr i="1" u="sng">
                <a:latin typeface="+mj-lt"/>
                <a:ea typeface="+mj-ea"/>
                <a:cs typeface="+mj-cs"/>
                <a:sym typeface="Helvetica"/>
              </a:rPr>
              <a:t>methods</a:t>
            </a:r>
            <a:r>
              <a:t>? (hint: PCR)</a:t>
            </a:r>
            <a:endParaRPr b="1">
              <a:latin typeface="+mj-lt"/>
              <a:ea typeface="+mj-ea"/>
              <a:cs typeface="+mj-cs"/>
              <a:sym typeface="Helvetica"/>
            </a:endParaRPr>
          </a:p>
          <a:p>
            <a:pPr lvl="1" marL="577850" indent="-295275">
              <a:spcBef>
                <a:spcPts val="600"/>
              </a:spcBef>
              <a:defRPr sz="2600"/>
            </a:pPr>
            <a:r>
              <a:t>What are some Predicted </a:t>
            </a:r>
            <a:r>
              <a:rPr u="sng"/>
              <a:t>Results</a:t>
            </a:r>
            <a:r>
              <a:t> (provide information such as): </a:t>
            </a:r>
          </a:p>
          <a:p>
            <a:pPr lvl="2" marL="860425" indent="-282575">
              <a:spcBef>
                <a:spcPts val="600"/>
              </a:spcBef>
              <a:defRPr sz="2600"/>
            </a:pPr>
            <a:r>
              <a:t>band size</a:t>
            </a:r>
          </a:p>
          <a:p>
            <a:pPr lvl="2" marL="860425" indent="-282575">
              <a:spcBef>
                <a:spcPts val="600"/>
              </a:spcBef>
              <a:defRPr sz="2600"/>
            </a:pPr>
            <a:r>
              <a:t>primer temperature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73"/>
          <p:cNvSpPr txBox="1"/>
          <p:nvPr>
            <p:ph type="title"/>
          </p:nvPr>
        </p:nvSpPr>
        <p:spPr>
          <a:xfrm>
            <a:off x="658812" y="456250"/>
            <a:ext cx="7824790" cy="1323044"/>
          </a:xfrm>
          <a:prstGeom prst="rect">
            <a:avLst/>
          </a:prstGeom>
        </p:spPr>
        <p:txBody>
          <a:bodyPr/>
          <a:lstStyle/>
          <a:p>
            <a:pPr/>
            <a:r>
              <a:t>Abstract</a:t>
            </a:r>
          </a:p>
        </p:txBody>
      </p:sp>
      <p:sp>
        <p:nvSpPr>
          <p:cNvPr id="198" name="Shape 174"/>
          <p:cNvSpPr txBox="1"/>
          <p:nvPr>
            <p:ph type="body" idx="1"/>
          </p:nvPr>
        </p:nvSpPr>
        <p:spPr>
          <a:xfrm>
            <a:off x="1055725" y="2425700"/>
            <a:ext cx="7032547" cy="4032549"/>
          </a:xfrm>
          <a:prstGeom prst="rect">
            <a:avLst/>
          </a:prstGeom>
        </p:spPr>
        <p:txBody>
          <a:bodyPr/>
          <a:lstStyle/>
          <a:p>
            <a:pPr lvl="1" marL="577850" indent="-295275">
              <a:spcBef>
                <a:spcPts val="600"/>
              </a:spcBef>
              <a:defRPr sz="2600"/>
            </a:pPr>
            <a:r>
              <a:t>Do you have a </a:t>
            </a:r>
            <a:r>
              <a:rPr u="sng"/>
              <a:t>purpose?</a:t>
            </a:r>
          </a:p>
          <a:p>
            <a:pPr lvl="1" marL="577850" indent="-295275">
              <a:spcBef>
                <a:spcPts val="600"/>
              </a:spcBef>
              <a:defRPr sz="2600"/>
            </a:pPr>
            <a:r>
              <a:t>What are some of your </a:t>
            </a:r>
            <a:r>
              <a:rPr i="1" u="sng">
                <a:latin typeface="+mj-lt"/>
                <a:ea typeface="+mj-ea"/>
                <a:cs typeface="+mj-cs"/>
                <a:sym typeface="Helvetica"/>
              </a:rPr>
              <a:t>methods</a:t>
            </a:r>
            <a:r>
              <a:t>? (hint: PCR)</a:t>
            </a:r>
            <a:endParaRPr b="1">
              <a:latin typeface="+mj-lt"/>
              <a:ea typeface="+mj-ea"/>
              <a:cs typeface="+mj-cs"/>
              <a:sym typeface="Helvetica"/>
            </a:endParaRPr>
          </a:p>
          <a:p>
            <a:pPr lvl="1" marL="577850" indent="-295275">
              <a:spcBef>
                <a:spcPts val="600"/>
              </a:spcBef>
              <a:defRPr sz="2600"/>
            </a:pPr>
            <a:r>
              <a:t>What are some Predicted </a:t>
            </a:r>
            <a:r>
              <a:rPr u="sng"/>
              <a:t>Results</a:t>
            </a:r>
            <a:r>
              <a:t> (provide information such as): </a:t>
            </a:r>
          </a:p>
          <a:p>
            <a:pPr lvl="2" marL="860425" indent="-282575">
              <a:spcBef>
                <a:spcPts val="600"/>
              </a:spcBef>
              <a:defRPr sz="2600"/>
            </a:pPr>
            <a:r>
              <a:t>band size</a:t>
            </a:r>
          </a:p>
          <a:p>
            <a:pPr lvl="2" marL="860425" indent="-282575">
              <a:spcBef>
                <a:spcPts val="600"/>
              </a:spcBef>
              <a:defRPr sz="2600"/>
            </a:pPr>
            <a:r>
              <a:t>primer temperature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1" name="Double-click to edit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176"/>
          <p:cNvSpPr txBox="1"/>
          <p:nvPr>
            <p:ph type="title"/>
          </p:nvPr>
        </p:nvSpPr>
        <p:spPr>
          <a:xfrm>
            <a:off x="658812" y="456250"/>
            <a:ext cx="7824790" cy="1323044"/>
          </a:xfrm>
          <a:prstGeom prst="rect">
            <a:avLst/>
          </a:prstGeom>
        </p:spPr>
        <p:txBody>
          <a:bodyPr/>
          <a:lstStyle/>
          <a:p>
            <a:pPr/>
            <a:r>
              <a:t>Introduction</a:t>
            </a:r>
          </a:p>
        </p:txBody>
      </p:sp>
      <p:sp>
        <p:nvSpPr>
          <p:cNvPr id="205" name="Shape 177"/>
          <p:cNvSpPr txBox="1"/>
          <p:nvPr>
            <p:ph type="body" idx="1"/>
          </p:nvPr>
        </p:nvSpPr>
        <p:spPr>
          <a:xfrm>
            <a:off x="1420584" y="2565400"/>
            <a:ext cx="7456717" cy="3840163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Please keep it 3-4 paragraphs long </a:t>
            </a:r>
          </a:p>
          <a:p>
            <a:pPr>
              <a:defRPr sz="2400"/>
            </a:pPr>
            <a:r>
              <a:t>Give </a:t>
            </a:r>
            <a:r>
              <a:rPr u="sng"/>
              <a:t>background</a:t>
            </a:r>
            <a:r>
              <a:t> information</a:t>
            </a:r>
            <a:endParaRPr sz="1800"/>
          </a:p>
          <a:p>
            <a:pPr>
              <a:defRPr sz="2400"/>
            </a:pPr>
            <a:r>
              <a:t>Provide a</a:t>
            </a:r>
            <a:r>
              <a:rPr u="sng"/>
              <a:t> </a:t>
            </a:r>
            <a:r>
              <a:rPr i="1" u="sng">
                <a:latin typeface="+mj-lt"/>
                <a:ea typeface="+mj-ea"/>
                <a:cs typeface="+mj-cs"/>
                <a:sym typeface="Helvetica"/>
              </a:rPr>
              <a:t>hint</a:t>
            </a:r>
            <a:r>
              <a:rPr u="sng"/>
              <a:t> </a:t>
            </a:r>
            <a:r>
              <a:t>of expected findings</a:t>
            </a:r>
          </a:p>
          <a:p>
            <a:pPr>
              <a:defRPr b="1" sz="2400">
                <a:latin typeface="+mj-lt"/>
                <a:ea typeface="+mj-ea"/>
                <a:cs typeface="+mj-cs"/>
                <a:sym typeface="Helvetica"/>
              </a:defRPr>
            </a:pPr>
            <a:r>
              <a:t>CITATIONS.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179"/>
          <p:cNvSpPr txBox="1"/>
          <p:nvPr>
            <p:ph type="title"/>
          </p:nvPr>
        </p:nvSpPr>
        <p:spPr>
          <a:xfrm>
            <a:off x="658812" y="456250"/>
            <a:ext cx="7824790" cy="1323044"/>
          </a:xfrm>
          <a:prstGeom prst="rect">
            <a:avLst/>
          </a:prstGeom>
        </p:spPr>
        <p:txBody>
          <a:bodyPr/>
          <a:lstStyle/>
          <a:p>
            <a:pPr/>
            <a:r>
              <a:t>Methods</a:t>
            </a:r>
          </a:p>
        </p:txBody>
      </p:sp>
      <p:sp>
        <p:nvSpPr>
          <p:cNvPr id="208" name="Shape 180"/>
          <p:cNvSpPr txBox="1"/>
          <p:nvPr>
            <p:ph type="body" idx="1"/>
          </p:nvPr>
        </p:nvSpPr>
        <p:spPr>
          <a:xfrm>
            <a:off x="979092" y="2349500"/>
            <a:ext cx="6983808" cy="38401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2600"/>
            </a:pPr>
            <a:r>
              <a:t>LOTS of detail: could someone else do this all again with only your methods section?</a:t>
            </a:r>
          </a:p>
          <a:p>
            <a:pPr lvl="1" marL="577850" indent="-295275">
              <a:lnSpc>
                <a:spcPct val="90000"/>
              </a:lnSpc>
              <a:spcBef>
                <a:spcPts val="600"/>
              </a:spcBef>
              <a:defRPr sz="2600"/>
            </a:pPr>
            <a:r>
              <a:t>…in paragraph format.</a:t>
            </a:r>
          </a:p>
          <a:p>
            <a:pPr lvl="1" marL="577850" indent="-295275">
              <a:lnSpc>
                <a:spcPct val="90000"/>
              </a:lnSpc>
              <a:spcBef>
                <a:spcPts val="600"/>
              </a:spcBef>
              <a:defRPr sz="2600"/>
            </a:pPr>
            <a:r>
              <a:t>Include PCR methods, Genome Prep, and 30 Days methods/plan if seek extra credit.</a:t>
            </a:r>
          </a:p>
          <a:p>
            <a:pPr marL="282574" indent="-282574">
              <a:lnSpc>
                <a:spcPct val="90000"/>
              </a:lnSpc>
              <a:defRPr sz="2600"/>
            </a:pPr>
            <a:r>
              <a:t>Make sure it is all in </a:t>
            </a:r>
            <a:r>
              <a:rPr b="1">
                <a:latin typeface="+mj-lt"/>
                <a:ea typeface="+mj-ea"/>
                <a:cs typeface="+mj-cs"/>
                <a:sym typeface="Helvetica"/>
              </a:rPr>
              <a:t>past tense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182"/>
          <p:cNvSpPr txBox="1"/>
          <p:nvPr>
            <p:ph type="title"/>
          </p:nvPr>
        </p:nvSpPr>
        <p:spPr>
          <a:xfrm>
            <a:off x="658812" y="456250"/>
            <a:ext cx="7824790" cy="1323044"/>
          </a:xfrm>
          <a:prstGeom prst="rect">
            <a:avLst/>
          </a:prstGeom>
        </p:spPr>
        <p:txBody>
          <a:bodyPr/>
          <a:lstStyle/>
          <a:p>
            <a:pPr/>
            <a:r>
              <a:t>Predicted Results</a:t>
            </a:r>
          </a:p>
        </p:txBody>
      </p:sp>
      <p:sp>
        <p:nvSpPr>
          <p:cNvPr id="211" name="Shape 183"/>
          <p:cNvSpPr txBox="1"/>
          <p:nvPr>
            <p:ph type="body" idx="1"/>
          </p:nvPr>
        </p:nvSpPr>
        <p:spPr>
          <a:xfrm>
            <a:off x="876679" y="2217640"/>
            <a:ext cx="6997321" cy="4239317"/>
          </a:xfrm>
          <a:prstGeom prst="rect">
            <a:avLst/>
          </a:prstGeom>
        </p:spPr>
        <p:txBody>
          <a:bodyPr/>
          <a:lstStyle/>
          <a:p>
            <a:pPr marL="243013" indent="-243013" defTabSz="786383">
              <a:spcBef>
                <a:spcPts val="1500"/>
              </a:spcBef>
              <a:buSzTx/>
              <a:buFont typeface="Wingdings"/>
              <a:buNone/>
              <a:defRPr sz="2400"/>
            </a:pPr>
            <a:r>
              <a:t>“</a:t>
            </a:r>
            <a:r>
              <a:rPr b="1">
                <a:latin typeface="+mj-lt"/>
                <a:ea typeface="+mj-ea"/>
                <a:cs typeface="+mj-cs"/>
                <a:sym typeface="Helvetica"/>
              </a:rPr>
              <a:t>We </a:t>
            </a:r>
            <a:r>
              <a:rPr b="1">
                <a:solidFill>
                  <a:srgbClr val="FF0000"/>
                </a:solidFill>
                <a:latin typeface="+mj-lt"/>
                <a:ea typeface="+mj-ea"/>
                <a:cs typeface="+mj-cs"/>
                <a:sym typeface="Helvetica"/>
              </a:rPr>
              <a:t>predict</a:t>
            </a:r>
            <a:r>
              <a:t>…[what]…</a:t>
            </a:r>
            <a:r>
              <a:rPr b="1">
                <a:solidFill>
                  <a:srgbClr val="FF0000"/>
                </a:solidFill>
                <a:latin typeface="+mj-lt"/>
                <a:ea typeface="+mj-ea"/>
                <a:cs typeface="+mj-cs"/>
                <a:sym typeface="Helvetica"/>
              </a:rPr>
              <a:t>because</a:t>
            </a:r>
            <a:r>
              <a:t>…[why]…(</a:t>
            </a:r>
            <a:r>
              <a:rPr>
                <a:solidFill>
                  <a:srgbClr val="FF0000"/>
                </a:solidFill>
              </a:rPr>
              <a:t>citation</a:t>
            </a:r>
            <a:r>
              <a:t>).”</a:t>
            </a:r>
          </a:p>
          <a:p>
            <a:pPr marL="243013" indent="-243013" algn="ctr" defTabSz="786383">
              <a:spcBef>
                <a:spcPts val="1500"/>
              </a:spcBef>
              <a:buSzTx/>
              <a:buFont typeface="Wingdings"/>
              <a:buNone/>
              <a:defRPr sz="1700"/>
            </a:pPr>
            <a:r>
              <a:t>(Otherwise cannot earn any points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☹</a:t>
            </a:r>
            <a:r>
              <a:t>)</a:t>
            </a:r>
            <a:endParaRPr sz="1500"/>
          </a:p>
          <a:p>
            <a:pPr marL="243013" indent="-243013" defTabSz="786383">
              <a:spcBef>
                <a:spcPts val="1500"/>
              </a:spcBef>
              <a:defRPr sz="2400"/>
            </a:pPr>
            <a:r>
              <a:t>They are </a:t>
            </a:r>
            <a:r>
              <a:rPr b="1" u="sng">
                <a:latin typeface="+mj-lt"/>
                <a:ea typeface="+mj-ea"/>
                <a:cs typeface="+mj-cs"/>
                <a:sym typeface="Helvetica"/>
              </a:rPr>
              <a:t>not</a:t>
            </a:r>
            <a:r>
              <a:t> fake data.</a:t>
            </a:r>
          </a:p>
          <a:p>
            <a:pPr marL="243013" indent="-243013" defTabSz="786383">
              <a:spcBef>
                <a:spcPts val="1500"/>
              </a:spcBef>
            </a:pPr>
            <a:r>
              <a:t>Include</a:t>
            </a:r>
            <a:r>
              <a:rPr sz="2400"/>
              <a:t>:</a:t>
            </a:r>
            <a:endParaRPr sz="2400"/>
          </a:p>
          <a:p>
            <a:pPr lvl="1" marL="496951" indent="-253936" defTabSz="786383">
              <a:spcBef>
                <a:spcPts val="500"/>
              </a:spcBef>
              <a:defRPr sz="1800"/>
            </a:pPr>
            <a:r>
              <a:t>Band length</a:t>
            </a:r>
            <a:endParaRPr sz="1500"/>
          </a:p>
          <a:p>
            <a:pPr lvl="1" marL="496951" indent="-253936" defTabSz="786383">
              <a:spcBef>
                <a:spcPts val="500"/>
              </a:spcBef>
              <a:defRPr sz="1800"/>
            </a:pPr>
            <a:r>
              <a:t>Temperatures</a:t>
            </a:r>
            <a:endParaRPr sz="1500"/>
          </a:p>
          <a:p>
            <a:pPr lvl="1" marL="496951" indent="-253936" defTabSz="786383">
              <a:spcBef>
                <a:spcPts val="500"/>
              </a:spcBef>
              <a:defRPr sz="1800"/>
            </a:pPr>
            <a:r>
              <a:t>DNA concentration</a:t>
            </a:r>
            <a:endParaRPr sz="1500"/>
          </a:p>
          <a:p>
            <a:pPr lvl="1" marL="496951" indent="-253936" defTabSz="786383">
              <a:spcBef>
                <a:spcPts val="500"/>
              </a:spcBef>
              <a:defRPr sz="1800"/>
            </a:pPr>
            <a:r>
              <a:t>Any other numbers?</a:t>
            </a:r>
            <a:endParaRPr sz="1500"/>
          </a:p>
          <a:p>
            <a:pPr lvl="1" marL="496951" indent="-253936" defTabSz="786383">
              <a:spcBef>
                <a:spcPts val="500"/>
              </a:spcBef>
              <a:defRPr sz="1800"/>
            </a:pPr>
            <a:r>
              <a:t>Genome Prep (30 days if want to propose it for ec)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185"/>
          <p:cNvSpPr txBox="1"/>
          <p:nvPr>
            <p:ph type="title"/>
          </p:nvPr>
        </p:nvSpPr>
        <p:spPr>
          <a:xfrm>
            <a:off x="658812" y="456250"/>
            <a:ext cx="7824790" cy="1323044"/>
          </a:xfrm>
          <a:prstGeom prst="rect">
            <a:avLst/>
          </a:prstGeom>
        </p:spPr>
        <p:txBody>
          <a:bodyPr/>
          <a:lstStyle/>
          <a:p>
            <a:pPr/>
            <a:r>
              <a:t>Discussion</a:t>
            </a:r>
          </a:p>
        </p:txBody>
      </p:sp>
      <p:sp>
        <p:nvSpPr>
          <p:cNvPr id="214" name="Shape 186"/>
          <p:cNvSpPr txBox="1"/>
          <p:nvPr>
            <p:ph type="body" idx="1"/>
          </p:nvPr>
        </p:nvSpPr>
        <p:spPr>
          <a:xfrm>
            <a:off x="1432233" y="2286000"/>
            <a:ext cx="7051367" cy="3840163"/>
          </a:xfrm>
          <a:prstGeom prst="rect">
            <a:avLst/>
          </a:prstGeom>
        </p:spPr>
        <p:txBody>
          <a:bodyPr/>
          <a:lstStyle/>
          <a:p>
            <a:pPr>
              <a:defRPr b="1" sz="2400">
                <a:latin typeface="+mj-lt"/>
                <a:ea typeface="+mj-ea"/>
                <a:cs typeface="+mj-cs"/>
                <a:sym typeface="Helvetica"/>
              </a:defRPr>
            </a:pPr>
            <a:r>
              <a:t>Why</a:t>
            </a:r>
            <a:r>
              <a:rPr b="0">
                <a:latin typeface="+mn-lt"/>
                <a:ea typeface="+mn-ea"/>
                <a:cs typeface="+mn-cs"/>
                <a:sym typeface="Calisto MT"/>
              </a:rPr>
              <a:t> did you </a:t>
            </a:r>
            <a:r>
              <a:rPr b="0" i="1"/>
              <a:t>predict</a:t>
            </a:r>
            <a:r>
              <a:rPr b="0">
                <a:latin typeface="+mn-lt"/>
                <a:ea typeface="+mn-ea"/>
                <a:cs typeface="+mn-cs"/>
                <a:sym typeface="Calisto MT"/>
              </a:rPr>
              <a:t> the results you did?</a:t>
            </a:r>
          </a:p>
          <a:p>
            <a:pPr lvl="1" marL="577850" indent="-295275">
              <a:spcBef>
                <a:spcPts val="600"/>
              </a:spcBef>
            </a:pPr>
            <a:r>
              <a:t>Do you have a </a:t>
            </a:r>
            <a:r>
              <a:rPr b="1">
                <a:latin typeface="+mj-lt"/>
                <a:ea typeface="+mj-ea"/>
                <a:cs typeface="+mj-cs"/>
                <a:sym typeface="Helvetica"/>
              </a:rPr>
              <a:t>thesis/point</a:t>
            </a:r>
            <a:r>
              <a:t>?</a:t>
            </a:r>
            <a:endParaRPr sz="1800"/>
          </a:p>
          <a:p>
            <a:pPr lvl="1" marL="577850" indent="-295275">
              <a:spcBef>
                <a:spcPts val="600"/>
              </a:spcBef>
            </a:pPr>
            <a:r>
              <a:t>Did you back it up with </a:t>
            </a:r>
            <a:r>
              <a:rPr b="1">
                <a:latin typeface="+mj-lt"/>
                <a:ea typeface="+mj-ea"/>
                <a:cs typeface="+mj-cs"/>
                <a:sym typeface="Helvetica"/>
              </a:rPr>
              <a:t>citations</a:t>
            </a:r>
            <a:r>
              <a:t>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odex">
  <a:themeElements>
    <a:clrScheme name="Codex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0000FF"/>
      </a:hlink>
      <a:folHlink>
        <a:srgbClr val="FF00FF"/>
      </a:folHlink>
    </a:clrScheme>
    <a:fontScheme name="Codex">
      <a:majorFont>
        <a:latin typeface="Helvetica"/>
        <a:ea typeface="Helvetica"/>
        <a:cs typeface="Helvetica"/>
      </a:majorFont>
      <a:minorFont>
        <a:latin typeface="Calisto MT"/>
        <a:ea typeface="Calisto MT"/>
        <a:cs typeface="Calisto MT"/>
      </a:minorFont>
    </a:fontScheme>
    <a:fmtScheme name="Codex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odex">
  <a:themeElements>
    <a:clrScheme name="Codex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0000FF"/>
      </a:hlink>
      <a:folHlink>
        <a:srgbClr val="FF00FF"/>
      </a:folHlink>
    </a:clrScheme>
    <a:fontScheme name="Codex">
      <a:majorFont>
        <a:latin typeface="Helvetica"/>
        <a:ea typeface="Helvetica"/>
        <a:cs typeface="Helvetica"/>
      </a:majorFont>
      <a:minorFont>
        <a:latin typeface="Calisto MT"/>
        <a:ea typeface="Calisto MT"/>
        <a:cs typeface="Calisto MT"/>
      </a:minorFont>
    </a:fontScheme>
    <a:fmtScheme name="Codex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