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0" r:id="rId2"/>
  </p:sldMasterIdLst>
  <p:notesMasterIdLst>
    <p:notesMasterId r:id="rId20"/>
  </p:notesMasterIdLst>
  <p:sldIdLst>
    <p:sldId id="257" r:id="rId3"/>
    <p:sldId id="258" r:id="rId4"/>
    <p:sldId id="274" r:id="rId5"/>
    <p:sldId id="275" r:id="rId6"/>
    <p:sldId id="276" r:id="rId7"/>
    <p:sldId id="263" r:id="rId8"/>
    <p:sldId id="264" r:id="rId9"/>
    <p:sldId id="265" r:id="rId10"/>
    <p:sldId id="266" r:id="rId11"/>
    <p:sldId id="267" r:id="rId12"/>
    <p:sldId id="268" r:id="rId13"/>
    <p:sldId id="269" r:id="rId14"/>
    <p:sldId id="277" r:id="rId15"/>
    <p:sldId id="278" r:id="rId16"/>
    <p:sldId id="279" r:id="rId17"/>
    <p:sldId id="272" r:id="rId18"/>
    <p:sldId id="273"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13" autoAdjust="0"/>
    <p:restoredTop sz="94660"/>
  </p:normalViewPr>
  <p:slideViewPr>
    <p:cSldViewPr>
      <p:cViewPr varScale="1">
        <p:scale>
          <a:sx n="74" d="100"/>
          <a:sy n="74" d="100"/>
        </p:scale>
        <p:origin x="-1032"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C8AF86B-CDDF-44B6-8B5F-4B17C566742A}" type="datetimeFigureOut">
              <a:rPr lang="en-US" smtClean="0"/>
              <a:pPr/>
              <a:t>12/9/2009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6C019BF-F33B-40DB-8EED-CF4BB091C0A8}"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6C019BF-F33B-40DB-8EED-CF4BB091C0A8}" type="slidenum">
              <a:rPr lang="en-US" smtClean="0"/>
              <a:pPr/>
              <a:t>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a:lstStyle/>
          <a:p>
            <a:pPr>
              <a:spcBef>
                <a:spcPct val="0"/>
              </a:spcBef>
            </a:pPr>
            <a:r>
              <a:rPr lang="en-US" smtClean="0"/>
              <a:t>The antisense sequence was created and the primers were made using the antisense strand.</a:t>
            </a:r>
          </a:p>
        </p:txBody>
      </p:sp>
      <p:sp>
        <p:nvSpPr>
          <p:cNvPr id="32772" name="Slide Number Placeholder 3"/>
          <p:cNvSpPr>
            <a:spLocks noGrp="1"/>
          </p:cNvSpPr>
          <p:nvPr>
            <p:ph type="sldNum" sz="quarter" idx="5"/>
          </p:nvPr>
        </p:nvSpPr>
        <p:spPr bwMode="auto">
          <a:noFill/>
          <a:ln>
            <a:miter lim="800000"/>
            <a:headEnd/>
            <a:tailEnd/>
          </a:ln>
        </p:spPr>
        <p:txBody>
          <a:bodyPr/>
          <a:lstStyle/>
          <a:p>
            <a:fld id="{2E1B1DB8-49DE-4281-A6DF-EFA1CAF0D94C}" type="slidenum">
              <a:rPr lang="en-US">
                <a:solidFill>
                  <a:prstClr val="black"/>
                </a:solidFill>
              </a:rPr>
              <a:pPr/>
              <a:t>9</a:t>
            </a:fld>
            <a:endParaRPr 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a:xfrm>
            <a:off x="3187700" y="268288"/>
            <a:ext cx="5668963" cy="390048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pPr>
            <a:endParaRPr lang="en-US">
              <a:solidFill>
                <a:srgbClr val="FFFFFF"/>
              </a:solidFill>
              <a:ea typeface="ＭＳ Ｐゴシック" pitchFamily="-112" charset="-128"/>
            </a:endParaRPr>
          </a:p>
        </p:txBody>
      </p:sp>
      <p:sp>
        <p:nvSpPr>
          <p:cNvPr id="5" name="Rectangle 4"/>
          <p:cNvSpPr/>
          <p:nvPr/>
        </p:nvSpPr>
        <p:spPr>
          <a:xfrm>
            <a:off x="268288" y="268288"/>
            <a:ext cx="184150" cy="3886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pPr>
            <a:endParaRPr lang="en-US">
              <a:solidFill>
                <a:srgbClr val="FFFFFF"/>
              </a:solidFill>
              <a:ea typeface="ＭＳ Ｐゴシック" pitchFamily="-112" charset="-128"/>
            </a:endParaRPr>
          </a:p>
        </p:txBody>
      </p:sp>
      <p:sp>
        <p:nvSpPr>
          <p:cNvPr id="2" name="Title 1"/>
          <p:cNvSpPr>
            <a:spLocks noGrp="1"/>
          </p:cNvSpPr>
          <p:nvPr>
            <p:ph type="ctrTitle"/>
          </p:nvPr>
        </p:nvSpPr>
        <p:spPr>
          <a:xfrm>
            <a:off x="3200400" y="4208929"/>
            <a:ext cx="5458968" cy="1048684"/>
          </a:xfrm>
        </p:spPr>
        <p:txBody>
          <a:bodyPr rtlCol="0">
            <a:normAutofit/>
          </a:bodyPr>
          <a:lstStyle>
            <a:lvl1pPr algn="l" defTabSz="914400" rtl="0" eaLnBrk="1" latinLnBrk="0" hangingPunct="1">
              <a:spcBef>
                <a:spcPct val="0"/>
              </a:spcBef>
              <a:buNone/>
              <a:defRPr sz="4600" kern="1200">
                <a:solidFill>
                  <a:schemeClr val="accent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3200400" y="5257800"/>
            <a:ext cx="5458968" cy="621792"/>
          </a:xfrm>
        </p:spPr>
        <p:txBody>
          <a:bodyPr rtlCol="0">
            <a:normAutofit/>
          </a:bodyPr>
          <a:lstStyle>
            <a:lvl1pPr marL="0" indent="0" algn="l" defTabSz="914400" rtl="0" eaLnBrk="1" latinLnBrk="0" hangingPunct="1">
              <a:spcBef>
                <a:spcPts val="0"/>
              </a:spcBef>
              <a:buClr>
                <a:schemeClr val="accent1"/>
              </a:buClr>
              <a:buSzPct val="100000"/>
              <a:buFont typeface="Wingdings 2" pitchFamily="18" charset="2"/>
              <a:buNone/>
              <a:defRPr sz="1600" kern="1200">
                <a:solidFill>
                  <a:schemeClr val="tx2"/>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6" name="Date Placeholder 3"/>
          <p:cNvSpPr>
            <a:spLocks noGrp="1"/>
          </p:cNvSpPr>
          <p:nvPr>
            <p:ph type="dt" sz="half" idx="10"/>
          </p:nvPr>
        </p:nvSpPr>
        <p:spPr>
          <a:xfrm>
            <a:off x="3276600" y="390525"/>
            <a:ext cx="5505450" cy="365125"/>
          </a:xfrm>
        </p:spPr>
        <p:txBody>
          <a:bodyPr/>
          <a:lstStyle>
            <a:lvl1pPr>
              <a:defRPr sz="2200" b="0">
                <a:solidFill>
                  <a:schemeClr val="bg1"/>
                </a:solidFill>
              </a:defRPr>
            </a:lvl1pPr>
          </a:lstStyle>
          <a:p>
            <a:fld id="{5E8504EB-66E2-4638-B739-D03314A2F3C2}" type="datetime1">
              <a:rPr lang="en-US">
                <a:solidFill>
                  <a:prstClr val="white"/>
                </a:solidFill>
              </a:rPr>
              <a:pPr/>
              <a:t>12/9/2009</a:t>
            </a:fld>
            <a:endParaRPr lang="en-US">
              <a:solidFill>
                <a:prstClr val="white"/>
              </a:solidFill>
            </a:endParaRPr>
          </a:p>
        </p:txBody>
      </p:sp>
      <p:sp>
        <p:nvSpPr>
          <p:cNvPr id="7" name="Footer Placeholder 4"/>
          <p:cNvSpPr>
            <a:spLocks noGrp="1"/>
          </p:cNvSpPr>
          <p:nvPr>
            <p:ph type="ftr" sz="quarter" idx="11"/>
          </p:nvPr>
        </p:nvSpPr>
        <p:spPr>
          <a:xfrm>
            <a:off x="3219450" y="6356350"/>
            <a:ext cx="4735513" cy="365125"/>
          </a:xfrm>
        </p:spPr>
        <p:txBody>
          <a:bodyPr/>
          <a:lstStyle>
            <a:lvl1pPr>
              <a:defRPr/>
            </a:lvl1pPr>
          </a:lstStyle>
          <a:p>
            <a:endParaRPr lang="en-US"/>
          </a:p>
        </p:txBody>
      </p:sp>
      <p:sp>
        <p:nvSpPr>
          <p:cNvPr id="8" name="Slide Number Placeholder 5"/>
          <p:cNvSpPr>
            <a:spLocks noGrp="1"/>
          </p:cNvSpPr>
          <p:nvPr>
            <p:ph type="sldNum" sz="quarter" idx="12"/>
          </p:nvPr>
        </p:nvSpPr>
        <p:spPr>
          <a:xfrm>
            <a:off x="8256588" y="6356350"/>
            <a:ext cx="685800" cy="365125"/>
          </a:xfrm>
        </p:spPr>
        <p:txBody>
          <a:bodyPr/>
          <a:lstStyle>
            <a:lvl1pPr>
              <a:defRPr sz="1100">
                <a:solidFill>
                  <a:srgbClr val="858585"/>
                </a:solidFill>
              </a:defRPr>
            </a:lvl1pPr>
          </a:lstStyle>
          <a:p>
            <a:fld id="{212CB238-5EBC-4A9F-AA91-B2228AE819DB}"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6" name="Rectangle 5"/>
          <p:cNvSpPr/>
          <p:nvPr/>
        </p:nvSpPr>
        <p:spPr>
          <a:xfrm>
            <a:off x="8148638" y="268288"/>
            <a:ext cx="719137" cy="16462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pPr>
            <a:endParaRPr lang="en-US">
              <a:solidFill>
                <a:srgbClr val="FFFFFF"/>
              </a:solidFill>
              <a:ea typeface="ＭＳ Ｐゴシック" pitchFamily="-112" charset="-128"/>
            </a:endParaRPr>
          </a:p>
        </p:txBody>
      </p:sp>
      <p:sp>
        <p:nvSpPr>
          <p:cNvPr id="2" name="Title 1"/>
          <p:cNvSpPr>
            <a:spLocks noGrp="1"/>
          </p:cNvSpPr>
          <p:nvPr>
            <p:ph type="title"/>
          </p:nvPr>
        </p:nvSpPr>
        <p:spPr>
          <a:xfrm>
            <a:off x="457199" y="914400"/>
            <a:ext cx="7391401" cy="1143000"/>
          </a:xfrm>
        </p:spPr>
        <p:txBody>
          <a:bodyPr/>
          <a:lstStyle/>
          <a:p>
            <a:r>
              <a:rPr lang="en-US" smtClean="0"/>
              <a:t>Click to edit Master title style</a:t>
            </a:r>
            <a:endParaRPr/>
          </a:p>
        </p:txBody>
      </p:sp>
      <p:sp>
        <p:nvSpPr>
          <p:cNvPr id="3" name="Content Placeholder 2"/>
          <p:cNvSpPr>
            <a:spLocks noGrp="1"/>
          </p:cNvSpPr>
          <p:nvPr>
            <p:ph sz="half" idx="1"/>
          </p:nvPr>
        </p:nvSpPr>
        <p:spPr>
          <a:xfrm>
            <a:off x="4282440" y="2214562"/>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9" name="Content Placeholder 2"/>
          <p:cNvSpPr>
            <a:spLocks noGrp="1"/>
          </p:cNvSpPr>
          <p:nvPr>
            <p:ph sz="half" idx="13"/>
          </p:nvPr>
        </p:nvSpPr>
        <p:spPr>
          <a:xfrm>
            <a:off x="4282440" y="4224973"/>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0" name="Content Placeholder 2"/>
          <p:cNvSpPr>
            <a:spLocks noGrp="1"/>
          </p:cNvSpPr>
          <p:nvPr>
            <p:ph sz="half" idx="14"/>
          </p:nvPr>
        </p:nvSpPr>
        <p:spPr>
          <a:xfrm>
            <a:off x="457200" y="2214563"/>
            <a:ext cx="3566160" cy="39116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4"/>
          <p:cNvSpPr>
            <a:spLocks noGrp="1"/>
          </p:cNvSpPr>
          <p:nvPr>
            <p:ph type="dt" sz="half" idx="15"/>
          </p:nvPr>
        </p:nvSpPr>
        <p:spPr/>
        <p:txBody>
          <a:bodyPr/>
          <a:lstStyle>
            <a:lvl1pPr>
              <a:defRPr/>
            </a:lvl1pPr>
          </a:lstStyle>
          <a:p>
            <a:fld id="{F2A3CEED-7425-4156-B2C9-B80519DE53A3}" type="datetime1">
              <a:rPr lang="en-US"/>
              <a:pPr/>
              <a:t>12/9/2009</a:t>
            </a:fld>
            <a:endParaRPr lang="en-US"/>
          </a:p>
        </p:txBody>
      </p:sp>
      <p:sp>
        <p:nvSpPr>
          <p:cNvPr id="8" name="Footer Placeholder 5"/>
          <p:cNvSpPr>
            <a:spLocks noGrp="1"/>
          </p:cNvSpPr>
          <p:nvPr>
            <p:ph type="ftr" sz="quarter" idx="16"/>
          </p:nvPr>
        </p:nvSpPr>
        <p:spPr/>
        <p:txBody>
          <a:bodyPr/>
          <a:lstStyle>
            <a:lvl1pPr>
              <a:defRPr/>
            </a:lvl1pPr>
          </a:lstStyle>
          <a:p>
            <a:endParaRPr lang="en-US"/>
          </a:p>
        </p:txBody>
      </p:sp>
      <p:sp>
        <p:nvSpPr>
          <p:cNvPr id="11" name="Slide Number Placeholder 6"/>
          <p:cNvSpPr>
            <a:spLocks noGrp="1"/>
          </p:cNvSpPr>
          <p:nvPr>
            <p:ph type="sldNum" sz="quarter" idx="17"/>
          </p:nvPr>
        </p:nvSpPr>
        <p:spPr/>
        <p:txBody>
          <a:bodyPr/>
          <a:lstStyle>
            <a:lvl1pPr>
              <a:defRPr/>
            </a:lvl1pPr>
          </a:lstStyle>
          <a:p>
            <a:fld id="{6FBE8EAD-A798-4638-ABB3-BE69202F53AA}" type="slidenum">
              <a:rPr lang="en-US">
                <a:solidFill>
                  <a:prstClr val="white"/>
                </a:solidFill>
              </a:rPr>
              <a:pPr/>
              <a:t>‹#›</a:t>
            </a:fld>
            <a:endParaRPr lang="en-US">
              <a:solidFill>
                <a:prstClr val="white"/>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7" name="Rectangle 6"/>
          <p:cNvSpPr/>
          <p:nvPr/>
        </p:nvSpPr>
        <p:spPr>
          <a:xfrm>
            <a:off x="8148638" y="268288"/>
            <a:ext cx="719137" cy="16462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pPr>
            <a:endParaRPr lang="en-US">
              <a:solidFill>
                <a:srgbClr val="FFFFFF"/>
              </a:solidFill>
              <a:ea typeface="ＭＳ Ｐゴシック" pitchFamily="-112" charset="-128"/>
            </a:endParaRPr>
          </a:p>
        </p:txBody>
      </p:sp>
      <p:sp>
        <p:nvSpPr>
          <p:cNvPr id="2" name="Title 1"/>
          <p:cNvSpPr>
            <a:spLocks noGrp="1"/>
          </p:cNvSpPr>
          <p:nvPr>
            <p:ph type="title"/>
          </p:nvPr>
        </p:nvSpPr>
        <p:spPr>
          <a:xfrm>
            <a:off x="457199" y="914400"/>
            <a:ext cx="7391401" cy="1143000"/>
          </a:xfrm>
        </p:spPr>
        <p:txBody>
          <a:bodyPr/>
          <a:lstStyle/>
          <a:p>
            <a:r>
              <a:rPr lang="en-US" smtClean="0"/>
              <a:t>Click to edit Master title style</a:t>
            </a:r>
            <a:endParaRPr/>
          </a:p>
        </p:txBody>
      </p:sp>
      <p:sp>
        <p:nvSpPr>
          <p:cNvPr id="3" name="Content Placeholder 2"/>
          <p:cNvSpPr>
            <a:spLocks noGrp="1"/>
          </p:cNvSpPr>
          <p:nvPr>
            <p:ph sz="half" idx="1"/>
          </p:nvPr>
        </p:nvSpPr>
        <p:spPr>
          <a:xfrm>
            <a:off x="4282440" y="2214562"/>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9" name="Content Placeholder 2"/>
          <p:cNvSpPr>
            <a:spLocks noGrp="1"/>
          </p:cNvSpPr>
          <p:nvPr>
            <p:ph sz="half" idx="13"/>
          </p:nvPr>
        </p:nvSpPr>
        <p:spPr>
          <a:xfrm>
            <a:off x="4282440" y="4224973"/>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1" name="Content Placeholder 2"/>
          <p:cNvSpPr>
            <a:spLocks noGrp="1"/>
          </p:cNvSpPr>
          <p:nvPr>
            <p:ph sz="half" idx="14"/>
          </p:nvPr>
        </p:nvSpPr>
        <p:spPr>
          <a:xfrm>
            <a:off x="457200" y="2214562"/>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2" name="Content Placeholder 2"/>
          <p:cNvSpPr>
            <a:spLocks noGrp="1"/>
          </p:cNvSpPr>
          <p:nvPr>
            <p:ph sz="half" idx="15"/>
          </p:nvPr>
        </p:nvSpPr>
        <p:spPr>
          <a:xfrm>
            <a:off x="457200" y="4224973"/>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Date Placeholder 4"/>
          <p:cNvSpPr>
            <a:spLocks noGrp="1"/>
          </p:cNvSpPr>
          <p:nvPr>
            <p:ph type="dt" sz="half" idx="16"/>
          </p:nvPr>
        </p:nvSpPr>
        <p:spPr/>
        <p:txBody>
          <a:bodyPr/>
          <a:lstStyle>
            <a:lvl1pPr>
              <a:defRPr/>
            </a:lvl1pPr>
          </a:lstStyle>
          <a:p>
            <a:fld id="{7BAD2912-5524-4402-804D-AF2B18E5F9F6}" type="datetime1">
              <a:rPr lang="en-US"/>
              <a:pPr/>
              <a:t>12/9/2009</a:t>
            </a:fld>
            <a:endParaRPr lang="en-US"/>
          </a:p>
        </p:txBody>
      </p:sp>
      <p:sp>
        <p:nvSpPr>
          <p:cNvPr id="10" name="Footer Placeholder 5"/>
          <p:cNvSpPr>
            <a:spLocks noGrp="1"/>
          </p:cNvSpPr>
          <p:nvPr>
            <p:ph type="ftr" sz="quarter" idx="17"/>
          </p:nvPr>
        </p:nvSpPr>
        <p:spPr/>
        <p:txBody>
          <a:bodyPr/>
          <a:lstStyle>
            <a:lvl1pPr>
              <a:defRPr/>
            </a:lvl1pPr>
          </a:lstStyle>
          <a:p>
            <a:endParaRPr lang="en-US"/>
          </a:p>
        </p:txBody>
      </p:sp>
      <p:sp>
        <p:nvSpPr>
          <p:cNvPr id="13" name="Slide Number Placeholder 6"/>
          <p:cNvSpPr>
            <a:spLocks noGrp="1"/>
          </p:cNvSpPr>
          <p:nvPr>
            <p:ph type="sldNum" sz="quarter" idx="18"/>
          </p:nvPr>
        </p:nvSpPr>
        <p:spPr/>
        <p:txBody>
          <a:bodyPr/>
          <a:lstStyle>
            <a:lvl1pPr>
              <a:defRPr/>
            </a:lvl1pPr>
          </a:lstStyle>
          <a:p>
            <a:fld id="{A0EDEA61-BAC5-4D98-8C92-A3E6B93C46D5}" type="slidenum">
              <a:rPr lang="en-US">
                <a:solidFill>
                  <a:prstClr val="white"/>
                </a:solidFill>
              </a:rPr>
              <a:pPr/>
              <a:t>‹#›</a:t>
            </a:fld>
            <a:endParaRPr lang="en-US">
              <a:solidFill>
                <a:prstClr val="white"/>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Rectangle 2"/>
          <p:cNvSpPr/>
          <p:nvPr/>
        </p:nvSpPr>
        <p:spPr>
          <a:xfrm>
            <a:off x="8148638" y="268288"/>
            <a:ext cx="719137" cy="16462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pPr>
            <a:endParaRPr lang="en-US">
              <a:solidFill>
                <a:srgbClr val="FFFFFF"/>
              </a:solidFill>
              <a:ea typeface="ＭＳ Ｐゴシック" pitchFamily="-112" charset="-128"/>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4" name="Date Placeholder 2"/>
          <p:cNvSpPr>
            <a:spLocks noGrp="1"/>
          </p:cNvSpPr>
          <p:nvPr>
            <p:ph type="dt" sz="half" idx="10"/>
          </p:nvPr>
        </p:nvSpPr>
        <p:spPr/>
        <p:txBody>
          <a:bodyPr/>
          <a:lstStyle>
            <a:lvl1pPr>
              <a:defRPr/>
            </a:lvl1pPr>
          </a:lstStyle>
          <a:p>
            <a:fld id="{E705B9E6-5460-46ED-8AD3-A6A16BCF24FD}" type="datetime1">
              <a:rPr lang="en-US"/>
              <a:pPr/>
              <a:t>12/9/2009</a:t>
            </a:fld>
            <a:endParaRPr lang="en-US"/>
          </a:p>
        </p:txBody>
      </p:sp>
      <p:sp>
        <p:nvSpPr>
          <p:cNvPr id="5" name="Footer Placeholder 3"/>
          <p:cNvSpPr>
            <a:spLocks noGrp="1"/>
          </p:cNvSpPr>
          <p:nvPr>
            <p:ph type="ftr" sz="quarter" idx="11"/>
          </p:nvPr>
        </p:nvSpPr>
        <p:spPr/>
        <p:txBody>
          <a:bodyPr/>
          <a:lstStyle>
            <a:lvl1pPr>
              <a:defRPr/>
            </a:lvl1pPr>
          </a:lstStyle>
          <a:p>
            <a:endParaRPr lang="en-US"/>
          </a:p>
        </p:txBody>
      </p:sp>
      <p:sp>
        <p:nvSpPr>
          <p:cNvPr id="6" name="Slide Number Placeholder 4"/>
          <p:cNvSpPr>
            <a:spLocks noGrp="1"/>
          </p:cNvSpPr>
          <p:nvPr>
            <p:ph type="sldNum" sz="quarter" idx="12"/>
          </p:nvPr>
        </p:nvSpPr>
        <p:spPr/>
        <p:txBody>
          <a:bodyPr/>
          <a:lstStyle>
            <a:lvl1pPr>
              <a:defRPr/>
            </a:lvl1pPr>
          </a:lstStyle>
          <a:p>
            <a:fld id="{775426B9-FAC0-438D-86F7-CEB72E2D3C1E}" type="slidenum">
              <a:rPr lang="en-US">
                <a:solidFill>
                  <a:prstClr val="white"/>
                </a:solidFill>
              </a:rPr>
              <a:pPr/>
              <a:t>‹#›</a:t>
            </a:fld>
            <a:endParaRPr lang="en-US">
              <a:solidFill>
                <a:prstClr val="white"/>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p:nvPr/>
        </p:nvSpPr>
        <p:spPr>
          <a:xfrm>
            <a:off x="8148638" y="268288"/>
            <a:ext cx="719137" cy="5667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pPr>
            <a:endParaRPr lang="en-US">
              <a:solidFill>
                <a:srgbClr val="FFFFFF"/>
              </a:solidFill>
              <a:ea typeface="ＭＳ Ｐゴシック" pitchFamily="-112" charset="-128"/>
            </a:endParaRPr>
          </a:p>
        </p:txBody>
      </p:sp>
      <p:sp>
        <p:nvSpPr>
          <p:cNvPr id="3" name="Date Placeholder 1"/>
          <p:cNvSpPr>
            <a:spLocks noGrp="1"/>
          </p:cNvSpPr>
          <p:nvPr>
            <p:ph type="dt" sz="half" idx="10"/>
          </p:nvPr>
        </p:nvSpPr>
        <p:spPr/>
        <p:txBody>
          <a:bodyPr/>
          <a:lstStyle>
            <a:lvl1pPr>
              <a:defRPr/>
            </a:lvl1pPr>
          </a:lstStyle>
          <a:p>
            <a:fld id="{DB4AE4E7-97FA-43FB-BD46-844E182872C1}" type="datetime1">
              <a:rPr lang="en-US"/>
              <a:pPr/>
              <a:t>12/9/2009</a:t>
            </a:fld>
            <a:endParaRPr lang="en-US"/>
          </a:p>
        </p:txBody>
      </p:sp>
      <p:sp>
        <p:nvSpPr>
          <p:cNvPr id="4" name="Footer Placeholder 2"/>
          <p:cNvSpPr>
            <a:spLocks noGrp="1"/>
          </p:cNvSpPr>
          <p:nvPr>
            <p:ph type="ftr" sz="quarter" idx="11"/>
          </p:nvPr>
        </p:nvSpPr>
        <p:spPr/>
        <p:txBody>
          <a:bodyPr/>
          <a:lstStyle>
            <a:lvl1pPr>
              <a:defRPr/>
            </a:lvl1pPr>
          </a:lstStyle>
          <a:p>
            <a:endParaRPr lang="en-US"/>
          </a:p>
        </p:txBody>
      </p:sp>
      <p:sp>
        <p:nvSpPr>
          <p:cNvPr id="5" name="Slide Number Placeholder 3"/>
          <p:cNvSpPr>
            <a:spLocks noGrp="1"/>
          </p:cNvSpPr>
          <p:nvPr>
            <p:ph type="sldNum" sz="quarter" idx="12"/>
          </p:nvPr>
        </p:nvSpPr>
        <p:spPr/>
        <p:txBody>
          <a:bodyPr/>
          <a:lstStyle>
            <a:lvl1pPr>
              <a:defRPr/>
            </a:lvl1pPr>
          </a:lstStyle>
          <a:p>
            <a:fld id="{D5247956-1256-4899-8EE9-075CBA9EB03F}" type="slidenum">
              <a:rPr lang="en-US">
                <a:solidFill>
                  <a:prstClr val="white"/>
                </a:solidFill>
              </a:rPr>
              <a:pPr/>
              <a:t>‹#›</a:t>
            </a:fld>
            <a:endParaRPr lang="en-US">
              <a:solidFill>
                <a:prstClr val="white"/>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p:nvSpPr>
        <p:spPr>
          <a:xfrm>
            <a:off x="8148638" y="268288"/>
            <a:ext cx="719137" cy="5667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pPr>
            <a:endParaRPr lang="en-US">
              <a:solidFill>
                <a:srgbClr val="FFFFFF"/>
              </a:solidFill>
              <a:ea typeface="ＭＳ Ｐゴシック" pitchFamily="-112" charset="-128"/>
            </a:endParaRPr>
          </a:p>
        </p:txBody>
      </p:sp>
      <p:sp>
        <p:nvSpPr>
          <p:cNvPr id="2" name="Title 1"/>
          <p:cNvSpPr>
            <a:spLocks noGrp="1"/>
          </p:cNvSpPr>
          <p:nvPr>
            <p:ph type="title"/>
          </p:nvPr>
        </p:nvSpPr>
        <p:spPr>
          <a:xfrm>
            <a:off x="457199" y="995082"/>
            <a:ext cx="3566160" cy="1035424"/>
          </a:xfrm>
        </p:spPr>
        <p:txBody>
          <a:bodyPr/>
          <a:lstStyle>
            <a:lvl1pPr algn="l">
              <a:defRPr sz="2800" b="0"/>
            </a:lvl1pPr>
          </a:lstStyle>
          <a:p>
            <a:r>
              <a:rPr lang="en-US" smtClean="0"/>
              <a:t>Click to edit Master title style</a:t>
            </a:r>
            <a:endParaRPr/>
          </a:p>
        </p:txBody>
      </p:sp>
      <p:sp>
        <p:nvSpPr>
          <p:cNvPr id="3" name="Content Placeholder 2"/>
          <p:cNvSpPr>
            <a:spLocks noGrp="1"/>
          </p:cNvSpPr>
          <p:nvPr>
            <p:ph idx="1"/>
          </p:nvPr>
        </p:nvSpPr>
        <p:spPr>
          <a:xfrm>
            <a:off x="4762052" y="990600"/>
            <a:ext cx="3566160" cy="5135563"/>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457199" y="2057400"/>
            <a:ext cx="3566160" cy="3657601"/>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a:lvl1pPr>
          </a:lstStyle>
          <a:p>
            <a:fld id="{E1D9283F-C47C-4200-B744-EE3D89B0EC91}" type="datetime1">
              <a:rPr lang="en-US"/>
              <a:pPr/>
              <a:t>12/9/2009</a:t>
            </a:fld>
            <a:endParaRPr lang="en-US"/>
          </a:p>
        </p:txBody>
      </p:sp>
      <p:sp>
        <p:nvSpPr>
          <p:cNvPr id="7" name="Footer Placeholder 5"/>
          <p:cNvSpPr>
            <a:spLocks noGrp="1"/>
          </p:cNvSpPr>
          <p:nvPr>
            <p:ph type="ftr" sz="quarter" idx="11"/>
          </p:nvPr>
        </p:nvSpPr>
        <p:spPr/>
        <p:txBody>
          <a:bodyPr/>
          <a:lstStyle>
            <a:lvl1pPr>
              <a:defRPr/>
            </a:lvl1pPr>
          </a:lstStyle>
          <a:p>
            <a:endParaRPr lang="en-US"/>
          </a:p>
        </p:txBody>
      </p:sp>
      <p:sp>
        <p:nvSpPr>
          <p:cNvPr id="8" name="Slide Number Placeholder 6"/>
          <p:cNvSpPr>
            <a:spLocks noGrp="1"/>
          </p:cNvSpPr>
          <p:nvPr>
            <p:ph type="sldNum" sz="quarter" idx="12"/>
          </p:nvPr>
        </p:nvSpPr>
        <p:spPr/>
        <p:txBody>
          <a:bodyPr/>
          <a:lstStyle>
            <a:lvl1pPr>
              <a:defRPr/>
            </a:lvl1pPr>
          </a:lstStyle>
          <a:p>
            <a:fld id="{2DAB6838-83E7-4D92-9BC8-CB099094AAB7}" type="slidenum">
              <a:rPr lang="en-US">
                <a:solidFill>
                  <a:prstClr val="white"/>
                </a:solidFill>
              </a:rPr>
              <a:pPr/>
              <a:t>‹#›</a:t>
            </a:fld>
            <a:endParaRPr lang="en-US">
              <a:solidFill>
                <a:prstClr val="white"/>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5" name="Rectangle 4"/>
          <p:cNvSpPr/>
          <p:nvPr/>
        </p:nvSpPr>
        <p:spPr>
          <a:xfrm>
            <a:off x="4746625" y="268288"/>
            <a:ext cx="4114800" cy="5667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pPr>
            <a:endParaRPr lang="en-US">
              <a:solidFill>
                <a:srgbClr val="FFFFFF"/>
              </a:solidFill>
              <a:ea typeface="ＭＳ Ｐゴシック" pitchFamily="-112" charset="-128"/>
            </a:endParaRPr>
          </a:p>
        </p:txBody>
      </p:sp>
      <p:sp>
        <p:nvSpPr>
          <p:cNvPr id="2" name="Title 1"/>
          <p:cNvSpPr>
            <a:spLocks noGrp="1"/>
          </p:cNvSpPr>
          <p:nvPr>
            <p:ph type="title"/>
          </p:nvPr>
        </p:nvSpPr>
        <p:spPr>
          <a:xfrm>
            <a:off x="457199" y="995082"/>
            <a:ext cx="3566160" cy="1035424"/>
          </a:xfrm>
        </p:spPr>
        <p:txBody>
          <a:bodyPr/>
          <a:lstStyle>
            <a:lvl1pPr algn="l">
              <a:defRPr sz="2800" b="0"/>
            </a:lvl1pPr>
          </a:lstStyle>
          <a:p>
            <a:r>
              <a:rPr lang="en-US" smtClean="0"/>
              <a:t>Click to edit Master title style</a:t>
            </a:r>
            <a:endParaRPr/>
          </a:p>
        </p:txBody>
      </p:sp>
      <p:sp>
        <p:nvSpPr>
          <p:cNvPr id="4" name="Text Placeholder 3"/>
          <p:cNvSpPr>
            <a:spLocks noGrp="1"/>
          </p:cNvSpPr>
          <p:nvPr>
            <p:ph type="body" sz="half" idx="2"/>
          </p:nvPr>
        </p:nvSpPr>
        <p:spPr>
          <a:xfrm>
            <a:off x="457199" y="2057400"/>
            <a:ext cx="3566160" cy="3657601"/>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Picture Placeholder 9"/>
          <p:cNvSpPr>
            <a:spLocks noGrp="1"/>
          </p:cNvSpPr>
          <p:nvPr>
            <p:ph type="pic" sz="quarter" idx="13"/>
          </p:nvPr>
        </p:nvSpPr>
        <p:spPr>
          <a:xfrm>
            <a:off x="4760258" y="990600"/>
            <a:ext cx="4096512" cy="5611813"/>
          </a:xfrm>
        </p:spPr>
        <p:txBody>
          <a:bodyPr rtlCol="0">
            <a:normAutofit/>
          </a:bodyPr>
          <a:lstStyle>
            <a:lvl1pPr>
              <a:buNone/>
              <a:defRPr/>
            </a:lvl1pPr>
          </a:lstStyle>
          <a:p>
            <a:pPr lvl="0"/>
            <a:r>
              <a:rPr lang="en-US" noProof="0" smtClean="0"/>
              <a:t>Click icon to add picture</a:t>
            </a:r>
            <a:endParaRPr noProof="0"/>
          </a:p>
        </p:txBody>
      </p:sp>
      <p:sp>
        <p:nvSpPr>
          <p:cNvPr id="6" name="Date Placeholder 4"/>
          <p:cNvSpPr>
            <a:spLocks noGrp="1"/>
          </p:cNvSpPr>
          <p:nvPr>
            <p:ph type="dt" sz="half" idx="14"/>
          </p:nvPr>
        </p:nvSpPr>
        <p:spPr>
          <a:xfrm>
            <a:off x="161925" y="6124575"/>
            <a:ext cx="1752600" cy="365125"/>
          </a:xfrm>
        </p:spPr>
        <p:txBody>
          <a:bodyPr/>
          <a:lstStyle>
            <a:lvl1pPr algn="l">
              <a:defRPr/>
            </a:lvl1pPr>
          </a:lstStyle>
          <a:p>
            <a:fld id="{8C761B84-D7EE-4C13-8AD5-9ADB32A6F369}" type="datetime1">
              <a:rPr lang="en-US"/>
              <a:pPr/>
              <a:t>12/9/2009</a:t>
            </a:fld>
            <a:endParaRPr lang="en-US"/>
          </a:p>
        </p:txBody>
      </p:sp>
      <p:sp>
        <p:nvSpPr>
          <p:cNvPr id="7" name="Footer Placeholder 5"/>
          <p:cNvSpPr>
            <a:spLocks noGrp="1"/>
          </p:cNvSpPr>
          <p:nvPr>
            <p:ph type="ftr" sz="quarter" idx="15"/>
          </p:nvPr>
        </p:nvSpPr>
        <p:spPr>
          <a:xfrm>
            <a:off x="174625" y="6356350"/>
            <a:ext cx="3863975" cy="365125"/>
          </a:xfrm>
        </p:spPr>
        <p:txBody>
          <a:bodyPr/>
          <a:lstStyle>
            <a:lvl1pPr>
              <a:defRPr/>
            </a:lvl1pPr>
          </a:lstStyle>
          <a:p>
            <a:endParaRPr lang="en-US"/>
          </a:p>
        </p:txBody>
      </p:sp>
      <p:sp>
        <p:nvSpPr>
          <p:cNvPr id="8" name="Slide Number Placeholder 6"/>
          <p:cNvSpPr>
            <a:spLocks noGrp="1"/>
          </p:cNvSpPr>
          <p:nvPr>
            <p:ph type="sldNum" sz="quarter" idx="16"/>
          </p:nvPr>
        </p:nvSpPr>
        <p:spPr/>
        <p:txBody>
          <a:bodyPr/>
          <a:lstStyle>
            <a:lvl1pPr>
              <a:defRPr/>
            </a:lvl1pPr>
          </a:lstStyle>
          <a:p>
            <a:fld id="{68ED8CA4-9910-46A5-8D10-BA8198E3993D}" type="slidenum">
              <a:rPr lang="en-US">
                <a:solidFill>
                  <a:prstClr val="white"/>
                </a:solidFill>
              </a:rPr>
              <a:pPr/>
              <a:t>‹#›</a:t>
            </a:fld>
            <a:endParaRPr lang="en-US">
              <a:solidFill>
                <a:prstClr val="white"/>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5" name="Rectangle 4"/>
          <p:cNvSpPr/>
          <p:nvPr/>
        </p:nvSpPr>
        <p:spPr>
          <a:xfrm>
            <a:off x="7216775" y="268288"/>
            <a:ext cx="1639888" cy="36385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pPr>
            <a:endParaRPr lang="en-US">
              <a:solidFill>
                <a:srgbClr val="FFFFFF"/>
              </a:solidFill>
              <a:ea typeface="ＭＳ Ｐゴシック" pitchFamily="-112" charset="-128"/>
            </a:endParaRPr>
          </a:p>
        </p:txBody>
      </p:sp>
      <p:sp>
        <p:nvSpPr>
          <p:cNvPr id="2" name="Title 1"/>
          <p:cNvSpPr>
            <a:spLocks noGrp="1"/>
          </p:cNvSpPr>
          <p:nvPr>
            <p:ph type="title"/>
          </p:nvPr>
        </p:nvSpPr>
        <p:spPr>
          <a:xfrm>
            <a:off x="458788" y="4267200"/>
            <a:ext cx="6477000" cy="566738"/>
          </a:xfrm>
        </p:spPr>
        <p:txBody>
          <a:bodyPr/>
          <a:lstStyle>
            <a:lvl1pPr algn="l">
              <a:defRPr sz="2800" b="0"/>
            </a:lvl1pPr>
          </a:lstStyle>
          <a:p>
            <a:r>
              <a:rPr lang="en-US" smtClean="0"/>
              <a:t>Click to edit Master title style</a:t>
            </a:r>
            <a:endParaRPr/>
          </a:p>
        </p:txBody>
      </p:sp>
      <p:sp>
        <p:nvSpPr>
          <p:cNvPr id="3" name="Picture Placeholder 2"/>
          <p:cNvSpPr>
            <a:spLocks noGrp="1"/>
          </p:cNvSpPr>
          <p:nvPr>
            <p:ph type="pic" idx="1"/>
          </p:nvPr>
        </p:nvSpPr>
        <p:spPr>
          <a:xfrm>
            <a:off x="269874" y="268288"/>
            <a:ext cx="6858000" cy="3639312"/>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noProof="0"/>
          </a:p>
        </p:txBody>
      </p:sp>
      <p:sp>
        <p:nvSpPr>
          <p:cNvPr id="4" name="Text Placeholder 3"/>
          <p:cNvSpPr>
            <a:spLocks noGrp="1"/>
          </p:cNvSpPr>
          <p:nvPr>
            <p:ph type="body" sz="half" idx="2"/>
          </p:nvPr>
        </p:nvSpPr>
        <p:spPr>
          <a:xfrm>
            <a:off x="458788" y="4840941"/>
            <a:ext cx="6475412" cy="1304271"/>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a:lvl1pPr>
          </a:lstStyle>
          <a:p>
            <a:fld id="{DF8C8754-F1CC-4DB0-9A0C-686A9EF626F3}" type="datetime1">
              <a:rPr lang="en-US"/>
              <a:pPr/>
              <a:t>12/9/2009</a:t>
            </a:fld>
            <a:endParaRPr lang="en-US"/>
          </a:p>
        </p:txBody>
      </p:sp>
      <p:sp>
        <p:nvSpPr>
          <p:cNvPr id="7" name="Footer Placeholder 5"/>
          <p:cNvSpPr>
            <a:spLocks noGrp="1"/>
          </p:cNvSpPr>
          <p:nvPr>
            <p:ph type="ftr" sz="quarter" idx="11"/>
          </p:nvPr>
        </p:nvSpPr>
        <p:spPr/>
        <p:txBody>
          <a:bodyPr/>
          <a:lstStyle>
            <a:lvl1pPr>
              <a:defRPr/>
            </a:lvl1pPr>
          </a:lstStyle>
          <a:p>
            <a:endParaRPr lang="en-US"/>
          </a:p>
        </p:txBody>
      </p:sp>
      <p:sp>
        <p:nvSpPr>
          <p:cNvPr id="8" name="Slide Number Placeholder 6"/>
          <p:cNvSpPr>
            <a:spLocks noGrp="1"/>
          </p:cNvSpPr>
          <p:nvPr>
            <p:ph type="sldNum" sz="quarter" idx="12"/>
          </p:nvPr>
        </p:nvSpPr>
        <p:spPr/>
        <p:txBody>
          <a:bodyPr/>
          <a:lstStyle>
            <a:lvl1pPr>
              <a:defRPr/>
            </a:lvl1pPr>
          </a:lstStyle>
          <a:p>
            <a:fld id="{2E578503-F4A4-4859-A8A7-FB2BD321DD6B}" type="slidenum">
              <a:rPr lang="en-US">
                <a:solidFill>
                  <a:prstClr val="white"/>
                </a:solidFill>
              </a:rPr>
              <a:pPr/>
              <a:t>‹#›</a:t>
            </a:fld>
            <a:endParaRPr lang="en-US">
              <a:solidFill>
                <a:prstClr val="white"/>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4 Pictures with Caption">
    <p:spTree>
      <p:nvGrpSpPr>
        <p:cNvPr id="1" name=""/>
        <p:cNvGrpSpPr/>
        <p:nvPr/>
      </p:nvGrpSpPr>
      <p:grpSpPr>
        <a:xfrm>
          <a:off x="0" y="0"/>
          <a:ext cx="0" cy="0"/>
          <a:chOff x="0" y="0"/>
          <a:chExt cx="0" cy="0"/>
        </a:xfrm>
      </p:grpSpPr>
      <p:sp>
        <p:nvSpPr>
          <p:cNvPr id="8" name="Rectangle 7"/>
          <p:cNvSpPr/>
          <p:nvPr/>
        </p:nvSpPr>
        <p:spPr>
          <a:xfrm>
            <a:off x="8135938" y="268288"/>
            <a:ext cx="720725" cy="36385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pPr>
            <a:endParaRPr lang="en-US">
              <a:solidFill>
                <a:srgbClr val="FFFFFF"/>
              </a:solidFill>
              <a:ea typeface="ＭＳ Ｐゴシック" pitchFamily="-112" charset="-128"/>
            </a:endParaRPr>
          </a:p>
        </p:txBody>
      </p:sp>
      <p:sp>
        <p:nvSpPr>
          <p:cNvPr id="2" name="Title 1"/>
          <p:cNvSpPr>
            <a:spLocks noGrp="1"/>
          </p:cNvSpPr>
          <p:nvPr>
            <p:ph type="title"/>
          </p:nvPr>
        </p:nvSpPr>
        <p:spPr>
          <a:xfrm>
            <a:off x="458788" y="4267200"/>
            <a:ext cx="6477000" cy="566738"/>
          </a:xfrm>
        </p:spPr>
        <p:txBody>
          <a:bodyPr/>
          <a:lstStyle>
            <a:lvl1pPr algn="l">
              <a:defRPr sz="2800" b="0"/>
            </a:lvl1pPr>
          </a:lstStyle>
          <a:p>
            <a:r>
              <a:rPr lang="en-US" smtClean="0"/>
              <a:t>Click to edit Master title style</a:t>
            </a:r>
            <a:endParaRPr/>
          </a:p>
        </p:txBody>
      </p:sp>
      <p:sp>
        <p:nvSpPr>
          <p:cNvPr id="3" name="Picture Placeholder 2"/>
          <p:cNvSpPr>
            <a:spLocks noGrp="1"/>
          </p:cNvSpPr>
          <p:nvPr>
            <p:ph type="pic" idx="1"/>
          </p:nvPr>
        </p:nvSpPr>
        <p:spPr>
          <a:xfrm>
            <a:off x="269874" y="268288"/>
            <a:ext cx="3006726" cy="3639312"/>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noProof="0"/>
          </a:p>
        </p:txBody>
      </p:sp>
      <p:sp>
        <p:nvSpPr>
          <p:cNvPr id="4" name="Text Placeholder 3"/>
          <p:cNvSpPr>
            <a:spLocks noGrp="1"/>
          </p:cNvSpPr>
          <p:nvPr>
            <p:ph type="body" sz="half" idx="2"/>
          </p:nvPr>
        </p:nvSpPr>
        <p:spPr>
          <a:xfrm>
            <a:off x="458788" y="4840941"/>
            <a:ext cx="6475412" cy="1304271"/>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Picture Placeholder 2"/>
          <p:cNvSpPr>
            <a:spLocks noGrp="1"/>
          </p:cNvSpPr>
          <p:nvPr>
            <p:ph type="pic" idx="13"/>
          </p:nvPr>
        </p:nvSpPr>
        <p:spPr>
          <a:xfrm>
            <a:off x="3352800" y="268288"/>
            <a:ext cx="4701988" cy="177566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noProof="0"/>
          </a:p>
        </p:txBody>
      </p:sp>
      <p:sp>
        <p:nvSpPr>
          <p:cNvPr id="11" name="Picture Placeholder 2"/>
          <p:cNvSpPr>
            <a:spLocks noGrp="1"/>
          </p:cNvSpPr>
          <p:nvPr>
            <p:ph type="pic" idx="14"/>
          </p:nvPr>
        </p:nvSpPr>
        <p:spPr>
          <a:xfrm>
            <a:off x="3352800" y="2131935"/>
            <a:ext cx="2304288" cy="177566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noProof="0"/>
          </a:p>
        </p:txBody>
      </p:sp>
      <p:sp>
        <p:nvSpPr>
          <p:cNvPr id="12" name="Picture Placeholder 2"/>
          <p:cNvSpPr>
            <a:spLocks noGrp="1"/>
          </p:cNvSpPr>
          <p:nvPr>
            <p:ph type="pic" idx="15"/>
          </p:nvPr>
        </p:nvSpPr>
        <p:spPr>
          <a:xfrm>
            <a:off x="5750500" y="2131935"/>
            <a:ext cx="2304288" cy="177566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noProof="0"/>
          </a:p>
        </p:txBody>
      </p:sp>
      <p:sp>
        <p:nvSpPr>
          <p:cNvPr id="9" name="Date Placeholder 4"/>
          <p:cNvSpPr>
            <a:spLocks noGrp="1"/>
          </p:cNvSpPr>
          <p:nvPr>
            <p:ph type="dt" sz="half" idx="16"/>
          </p:nvPr>
        </p:nvSpPr>
        <p:spPr/>
        <p:txBody>
          <a:bodyPr/>
          <a:lstStyle>
            <a:lvl1pPr>
              <a:defRPr/>
            </a:lvl1pPr>
          </a:lstStyle>
          <a:p>
            <a:fld id="{F6C0B96C-C55F-4C6C-B4BE-360A00BEFB74}" type="datetime1">
              <a:rPr lang="en-US"/>
              <a:pPr/>
              <a:t>12/9/2009</a:t>
            </a:fld>
            <a:endParaRPr lang="en-US"/>
          </a:p>
        </p:txBody>
      </p:sp>
      <p:sp>
        <p:nvSpPr>
          <p:cNvPr id="13" name="Footer Placeholder 5"/>
          <p:cNvSpPr>
            <a:spLocks noGrp="1"/>
          </p:cNvSpPr>
          <p:nvPr>
            <p:ph type="ftr" sz="quarter" idx="17"/>
          </p:nvPr>
        </p:nvSpPr>
        <p:spPr/>
        <p:txBody>
          <a:bodyPr/>
          <a:lstStyle>
            <a:lvl1pPr>
              <a:defRPr/>
            </a:lvl1pPr>
          </a:lstStyle>
          <a:p>
            <a:endParaRPr lang="en-US"/>
          </a:p>
        </p:txBody>
      </p:sp>
      <p:sp>
        <p:nvSpPr>
          <p:cNvPr id="14" name="Slide Number Placeholder 6"/>
          <p:cNvSpPr>
            <a:spLocks noGrp="1"/>
          </p:cNvSpPr>
          <p:nvPr>
            <p:ph type="sldNum" sz="quarter" idx="18"/>
          </p:nvPr>
        </p:nvSpPr>
        <p:spPr/>
        <p:txBody>
          <a:bodyPr/>
          <a:lstStyle>
            <a:lvl1pPr>
              <a:defRPr/>
            </a:lvl1pPr>
          </a:lstStyle>
          <a:p>
            <a:fld id="{963C3D68-E4E0-4206-BD67-D25C8730ED77}" type="slidenum">
              <a:rPr lang="en-US">
                <a:solidFill>
                  <a:prstClr val="white"/>
                </a:solidFill>
              </a:rPr>
              <a:pPr/>
              <a:t>‹#›</a:t>
            </a:fld>
            <a:endParaRPr lang="en-US">
              <a:solidFill>
                <a:prstClr val="white"/>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Rectangle 3"/>
          <p:cNvSpPr/>
          <p:nvPr/>
        </p:nvSpPr>
        <p:spPr>
          <a:xfrm>
            <a:off x="7212013" y="268288"/>
            <a:ext cx="1646237" cy="16462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pPr>
            <a:endParaRPr lang="en-US">
              <a:solidFill>
                <a:srgbClr val="FFFFFF"/>
              </a:solidFill>
              <a:ea typeface="ＭＳ Ｐゴシック" pitchFamily="-112" charset="-128"/>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3"/>
          <p:cNvSpPr>
            <a:spLocks noGrp="1"/>
          </p:cNvSpPr>
          <p:nvPr>
            <p:ph type="dt" sz="half" idx="10"/>
          </p:nvPr>
        </p:nvSpPr>
        <p:spPr/>
        <p:txBody>
          <a:bodyPr/>
          <a:lstStyle>
            <a:lvl1pPr>
              <a:defRPr/>
            </a:lvl1pPr>
          </a:lstStyle>
          <a:p>
            <a:fld id="{38A844B2-F516-44BA-B055-54B29CD59B16}" type="datetime1">
              <a:rPr lang="en-US"/>
              <a:pPr/>
              <a:t>12/9/2009</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98A237FC-C26E-435E-9ED2-337CBEA773B8}" type="slidenum">
              <a:rPr lang="en-US">
                <a:solidFill>
                  <a:prstClr val="white"/>
                </a:solidFill>
              </a:rPr>
              <a:pPr/>
              <a:t>‹#›</a:t>
            </a:fld>
            <a:endParaRPr lang="en-US">
              <a:solidFill>
                <a:prstClr val="white"/>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Rectangle 3"/>
          <p:cNvSpPr/>
          <p:nvPr/>
        </p:nvSpPr>
        <p:spPr>
          <a:xfrm>
            <a:off x="8148638" y="268288"/>
            <a:ext cx="719137" cy="5667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pPr>
            <a:endParaRPr lang="en-US">
              <a:solidFill>
                <a:srgbClr val="FFFFFF"/>
              </a:solidFill>
              <a:ea typeface="ＭＳ Ｐゴシック" pitchFamily="-112" charset="-128"/>
            </a:endParaRPr>
          </a:p>
        </p:txBody>
      </p:sp>
      <p:sp>
        <p:nvSpPr>
          <p:cNvPr id="2" name="Vertical Title 1"/>
          <p:cNvSpPr>
            <a:spLocks noGrp="1"/>
          </p:cNvSpPr>
          <p:nvPr>
            <p:ph type="title" orient="vert"/>
          </p:nvPr>
        </p:nvSpPr>
        <p:spPr>
          <a:xfrm>
            <a:off x="7543799" y="1035424"/>
            <a:ext cx="1322295" cy="5090739"/>
          </a:xfrm>
        </p:spPr>
        <p:txBody>
          <a:bodyPr vert="eaVert" anchor="t"/>
          <a:lstStyle/>
          <a:p>
            <a:r>
              <a:rPr lang="en-US" smtClean="0"/>
              <a:t>Click to edit Master title style</a:t>
            </a:r>
            <a:endParaRPr/>
          </a:p>
        </p:txBody>
      </p:sp>
      <p:sp>
        <p:nvSpPr>
          <p:cNvPr id="3" name="Vertical Text Placeholder 2"/>
          <p:cNvSpPr>
            <a:spLocks noGrp="1"/>
          </p:cNvSpPr>
          <p:nvPr>
            <p:ph type="body" orient="vert" idx="1"/>
          </p:nvPr>
        </p:nvSpPr>
        <p:spPr>
          <a:xfrm>
            <a:off x="457200" y="1035424"/>
            <a:ext cx="6019800" cy="510978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3"/>
          <p:cNvSpPr>
            <a:spLocks noGrp="1"/>
          </p:cNvSpPr>
          <p:nvPr>
            <p:ph type="dt" sz="half" idx="10"/>
          </p:nvPr>
        </p:nvSpPr>
        <p:spPr/>
        <p:txBody>
          <a:bodyPr/>
          <a:lstStyle>
            <a:lvl1pPr>
              <a:defRPr/>
            </a:lvl1pPr>
          </a:lstStyle>
          <a:p>
            <a:fld id="{24663342-4218-4326-AC3C-87B952A7DDD3}" type="datetime1">
              <a:rPr lang="en-US"/>
              <a:pPr/>
              <a:t>12/9/2009</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F7BB0F34-88DE-414E-BCC7-6285CF45B01A}" type="slidenum">
              <a:rPr lang="en-US">
                <a:solidFill>
                  <a:prstClr val="white"/>
                </a:solidFill>
              </a:rPr>
              <a:pPr/>
              <a:t>‹#›</a:t>
            </a:fld>
            <a:endParaRPr lang="en-US">
              <a:solidFill>
                <a:prstClr val="white"/>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p:nvSpPr>
        <p:spPr>
          <a:xfrm>
            <a:off x="7212013" y="268288"/>
            <a:ext cx="1646237" cy="16462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pPr>
            <a:endParaRPr lang="en-US">
              <a:solidFill>
                <a:srgbClr val="FFFFFF"/>
              </a:solidFill>
              <a:ea typeface="ＭＳ Ｐゴシック" pitchFamily="-112" charset="-128"/>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3"/>
          <p:cNvSpPr>
            <a:spLocks noGrp="1"/>
          </p:cNvSpPr>
          <p:nvPr>
            <p:ph type="dt" sz="half" idx="10"/>
          </p:nvPr>
        </p:nvSpPr>
        <p:spPr>
          <a:xfrm>
            <a:off x="7212013" y="6356350"/>
            <a:ext cx="1752600" cy="365125"/>
          </a:xfrm>
        </p:spPr>
        <p:txBody>
          <a:bodyPr/>
          <a:lstStyle>
            <a:lvl1pPr>
              <a:defRPr/>
            </a:lvl1pPr>
          </a:lstStyle>
          <a:p>
            <a:fld id="{AF002C7D-7C9E-45B8-8C3C-F6DA074A72BE}" type="datetime1">
              <a:rPr lang="en-US"/>
              <a:pPr/>
              <a:t>12/9/2009</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DB0005B6-4322-4B5C-8816-017F17763C05}" type="slidenum">
              <a:rPr lang="en-US">
                <a:solidFill>
                  <a:prstClr val="white"/>
                </a:solidFill>
              </a:rPr>
              <a:pPr/>
              <a:t>‹#›</a:t>
            </a:fld>
            <a:endParaRPr lang="en-US">
              <a:solidFill>
                <a:prstClr val="white"/>
              </a:solidFil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a:xfrm>
            <a:off x="3187700" y="268288"/>
            <a:ext cx="5668963" cy="390048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pPr>
            <a:endParaRPr lang="en-US">
              <a:solidFill>
                <a:srgbClr val="FFFFFF"/>
              </a:solidFill>
              <a:ea typeface="ＭＳ Ｐゴシック" pitchFamily="-112" charset="-128"/>
            </a:endParaRPr>
          </a:p>
        </p:txBody>
      </p:sp>
      <p:sp>
        <p:nvSpPr>
          <p:cNvPr id="5" name="Rectangle 4"/>
          <p:cNvSpPr/>
          <p:nvPr/>
        </p:nvSpPr>
        <p:spPr>
          <a:xfrm>
            <a:off x="268288" y="268288"/>
            <a:ext cx="184150" cy="3886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pPr>
            <a:endParaRPr lang="en-US">
              <a:solidFill>
                <a:srgbClr val="FFFFFF"/>
              </a:solidFill>
              <a:ea typeface="ＭＳ Ｐゴシック" pitchFamily="-112" charset="-128"/>
            </a:endParaRPr>
          </a:p>
        </p:txBody>
      </p:sp>
      <p:sp>
        <p:nvSpPr>
          <p:cNvPr id="2" name="Title 1"/>
          <p:cNvSpPr>
            <a:spLocks noGrp="1"/>
          </p:cNvSpPr>
          <p:nvPr>
            <p:ph type="ctrTitle"/>
          </p:nvPr>
        </p:nvSpPr>
        <p:spPr>
          <a:xfrm>
            <a:off x="3200400" y="4208929"/>
            <a:ext cx="5458968" cy="1048684"/>
          </a:xfrm>
        </p:spPr>
        <p:txBody>
          <a:bodyPr rtlCol="0">
            <a:normAutofit/>
          </a:bodyPr>
          <a:lstStyle>
            <a:lvl1pPr algn="l" defTabSz="914400" rtl="0" eaLnBrk="1" latinLnBrk="0" hangingPunct="1">
              <a:spcBef>
                <a:spcPct val="0"/>
              </a:spcBef>
              <a:buNone/>
              <a:defRPr sz="4600" kern="1200">
                <a:solidFill>
                  <a:schemeClr val="accent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3200400" y="5257800"/>
            <a:ext cx="5458968" cy="621792"/>
          </a:xfrm>
        </p:spPr>
        <p:txBody>
          <a:bodyPr rtlCol="0">
            <a:normAutofit/>
          </a:bodyPr>
          <a:lstStyle>
            <a:lvl1pPr marL="0" indent="0" algn="l" defTabSz="914400" rtl="0" eaLnBrk="1" latinLnBrk="0" hangingPunct="1">
              <a:spcBef>
                <a:spcPts val="0"/>
              </a:spcBef>
              <a:buClr>
                <a:schemeClr val="accent1"/>
              </a:buClr>
              <a:buSzPct val="100000"/>
              <a:buFont typeface="Wingdings 2" pitchFamily="18" charset="2"/>
              <a:buNone/>
              <a:defRPr sz="1600" kern="1200">
                <a:solidFill>
                  <a:schemeClr val="tx2"/>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6" name="Date Placeholder 3"/>
          <p:cNvSpPr>
            <a:spLocks noGrp="1"/>
          </p:cNvSpPr>
          <p:nvPr>
            <p:ph type="dt" sz="half" idx="10"/>
          </p:nvPr>
        </p:nvSpPr>
        <p:spPr>
          <a:xfrm>
            <a:off x="3276600" y="390525"/>
            <a:ext cx="5505450" cy="365125"/>
          </a:xfrm>
        </p:spPr>
        <p:txBody>
          <a:bodyPr/>
          <a:lstStyle>
            <a:lvl1pPr>
              <a:defRPr sz="2200" b="0">
                <a:solidFill>
                  <a:schemeClr val="bg1"/>
                </a:solidFill>
              </a:defRPr>
            </a:lvl1pPr>
          </a:lstStyle>
          <a:p>
            <a:fld id="{5E8504EB-66E2-4638-B739-D03314A2F3C2}" type="datetime1">
              <a:rPr lang="en-US">
                <a:solidFill>
                  <a:prstClr val="white"/>
                </a:solidFill>
              </a:rPr>
              <a:pPr/>
              <a:t>12/9/2009</a:t>
            </a:fld>
            <a:endParaRPr lang="en-US">
              <a:solidFill>
                <a:prstClr val="white"/>
              </a:solidFill>
            </a:endParaRPr>
          </a:p>
        </p:txBody>
      </p:sp>
      <p:sp>
        <p:nvSpPr>
          <p:cNvPr id="7" name="Footer Placeholder 4"/>
          <p:cNvSpPr>
            <a:spLocks noGrp="1"/>
          </p:cNvSpPr>
          <p:nvPr>
            <p:ph type="ftr" sz="quarter" idx="11"/>
          </p:nvPr>
        </p:nvSpPr>
        <p:spPr>
          <a:xfrm>
            <a:off x="3219450" y="6356350"/>
            <a:ext cx="4735513" cy="365125"/>
          </a:xfrm>
        </p:spPr>
        <p:txBody>
          <a:bodyPr/>
          <a:lstStyle>
            <a:lvl1pPr>
              <a:defRPr/>
            </a:lvl1pPr>
          </a:lstStyle>
          <a:p>
            <a:endParaRPr lang="en-US"/>
          </a:p>
        </p:txBody>
      </p:sp>
      <p:sp>
        <p:nvSpPr>
          <p:cNvPr id="8" name="Slide Number Placeholder 5"/>
          <p:cNvSpPr>
            <a:spLocks noGrp="1"/>
          </p:cNvSpPr>
          <p:nvPr>
            <p:ph type="sldNum" sz="quarter" idx="12"/>
          </p:nvPr>
        </p:nvSpPr>
        <p:spPr>
          <a:xfrm>
            <a:off x="8256588" y="6356350"/>
            <a:ext cx="685800" cy="365125"/>
          </a:xfrm>
        </p:spPr>
        <p:txBody>
          <a:bodyPr/>
          <a:lstStyle>
            <a:lvl1pPr>
              <a:defRPr sz="1100">
                <a:solidFill>
                  <a:srgbClr val="858585"/>
                </a:solidFill>
              </a:defRPr>
            </a:lvl1pPr>
          </a:lstStyle>
          <a:p>
            <a:fld id="{212CB238-5EBC-4A9F-AA91-B2228AE819DB}" type="slidenum">
              <a:rPr lang="en-US"/>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p:nvSpPr>
        <p:spPr>
          <a:xfrm>
            <a:off x="7212013" y="268288"/>
            <a:ext cx="1646237" cy="16462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pPr>
            <a:endParaRPr lang="en-US">
              <a:solidFill>
                <a:srgbClr val="FFFFFF"/>
              </a:solidFill>
              <a:ea typeface="ＭＳ Ｐゴシック" pitchFamily="-112" charset="-128"/>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3"/>
          <p:cNvSpPr>
            <a:spLocks noGrp="1"/>
          </p:cNvSpPr>
          <p:nvPr>
            <p:ph type="dt" sz="half" idx="10"/>
          </p:nvPr>
        </p:nvSpPr>
        <p:spPr>
          <a:xfrm>
            <a:off x="7212013" y="6356350"/>
            <a:ext cx="1752600" cy="365125"/>
          </a:xfrm>
        </p:spPr>
        <p:txBody>
          <a:bodyPr/>
          <a:lstStyle>
            <a:lvl1pPr>
              <a:defRPr/>
            </a:lvl1pPr>
          </a:lstStyle>
          <a:p>
            <a:fld id="{AF002C7D-7C9E-45B8-8C3C-F6DA074A72BE}" type="datetime1">
              <a:rPr lang="en-US"/>
              <a:pPr/>
              <a:t>12/9/2009</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DB0005B6-4322-4B5C-8816-017F17763C05}" type="slidenum">
              <a:rPr lang="en-US">
                <a:solidFill>
                  <a:prstClr val="white"/>
                </a:solidFill>
              </a:rPr>
              <a:pPr/>
              <a:t>‹#›</a:t>
            </a:fld>
            <a:endParaRPr lang="en-US">
              <a:solidFill>
                <a:prstClr val="white"/>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ectangle 4"/>
          <p:cNvSpPr/>
          <p:nvPr/>
        </p:nvSpPr>
        <p:spPr>
          <a:xfrm>
            <a:off x="3187700" y="268288"/>
            <a:ext cx="5668963" cy="25606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pPr>
            <a:endParaRPr lang="en-US">
              <a:solidFill>
                <a:srgbClr val="FFFFFF"/>
              </a:solidFill>
              <a:ea typeface="ＭＳ Ｐゴシック" pitchFamily="-112" charset="-128"/>
            </a:endParaRPr>
          </a:p>
        </p:txBody>
      </p:sp>
      <p:sp>
        <p:nvSpPr>
          <p:cNvPr id="6" name="Rectangle 5"/>
          <p:cNvSpPr/>
          <p:nvPr/>
        </p:nvSpPr>
        <p:spPr>
          <a:xfrm>
            <a:off x="268288" y="268288"/>
            <a:ext cx="184150" cy="3886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pPr>
            <a:endParaRPr lang="en-US">
              <a:solidFill>
                <a:srgbClr val="FFFFFF"/>
              </a:solidFill>
              <a:ea typeface="ＭＳ Ｐゴシック" pitchFamily="-112" charset="-128"/>
            </a:endParaRPr>
          </a:p>
        </p:txBody>
      </p:sp>
      <p:sp>
        <p:nvSpPr>
          <p:cNvPr id="2" name="Title 1"/>
          <p:cNvSpPr>
            <a:spLocks noGrp="1"/>
          </p:cNvSpPr>
          <p:nvPr>
            <p:ph type="ctrTitle"/>
          </p:nvPr>
        </p:nvSpPr>
        <p:spPr>
          <a:xfrm>
            <a:off x="3200399" y="4171950"/>
            <a:ext cx="5457919" cy="1085850"/>
          </a:xfrm>
        </p:spPr>
        <p:txBody>
          <a:bodyPr>
            <a:normAutofit/>
          </a:bodyPr>
          <a:lstStyle>
            <a:lvl1pPr>
              <a:defRPr sz="4600"/>
            </a:lvl1pPr>
          </a:lstStyle>
          <a:p>
            <a:r>
              <a:rPr lang="en-US" smtClean="0"/>
              <a:t>Click to edit Master title style</a:t>
            </a:r>
            <a:endParaRPr/>
          </a:p>
        </p:txBody>
      </p:sp>
      <p:sp>
        <p:nvSpPr>
          <p:cNvPr id="3" name="Subtitle 2"/>
          <p:cNvSpPr>
            <a:spLocks noGrp="1"/>
          </p:cNvSpPr>
          <p:nvPr>
            <p:ph type="subTitle" idx="1"/>
          </p:nvPr>
        </p:nvSpPr>
        <p:spPr>
          <a:xfrm>
            <a:off x="3200401" y="5257799"/>
            <a:ext cx="5457918" cy="618565"/>
          </a:xfrm>
        </p:spPr>
        <p:txBody>
          <a:bodyPr>
            <a:normAutofit/>
          </a:bodyPr>
          <a:lstStyle>
            <a:lvl1pPr marL="0" indent="0" algn="l">
              <a:spcBef>
                <a:spcPct val="0"/>
              </a:spcBef>
              <a:buNone/>
              <a:defRPr sz="1600">
                <a:solidFill>
                  <a:schemeClr val="tx2"/>
                </a:solidFill>
              </a:defRPr>
            </a:lvl1pPr>
            <a:lvl2pPr marL="457200" indent="0" algn="ctr">
              <a:spcBef>
                <a:spcPct val="0"/>
              </a:spcBef>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9" name="Picture Placeholder 8"/>
          <p:cNvSpPr>
            <a:spLocks noGrp="1"/>
          </p:cNvSpPr>
          <p:nvPr>
            <p:ph type="pic" sz="quarter" idx="13"/>
          </p:nvPr>
        </p:nvSpPr>
        <p:spPr>
          <a:xfrm>
            <a:off x="3200400" y="2877671"/>
            <a:ext cx="5646867" cy="1280160"/>
          </a:xfrm>
        </p:spPr>
        <p:txBody>
          <a:bodyPr rtlCol="0">
            <a:normAutofit/>
          </a:bodyPr>
          <a:lstStyle>
            <a:lvl1pPr>
              <a:buNone/>
              <a:defRPr/>
            </a:lvl1pPr>
          </a:lstStyle>
          <a:p>
            <a:pPr lvl="0"/>
            <a:r>
              <a:rPr lang="en-US" noProof="0" smtClean="0"/>
              <a:t>Click icon to add picture</a:t>
            </a:r>
            <a:endParaRPr noProof="0"/>
          </a:p>
        </p:txBody>
      </p:sp>
      <p:sp>
        <p:nvSpPr>
          <p:cNvPr id="7" name="Date Placeholder 3"/>
          <p:cNvSpPr>
            <a:spLocks noGrp="1"/>
          </p:cNvSpPr>
          <p:nvPr>
            <p:ph type="dt" sz="half" idx="14"/>
          </p:nvPr>
        </p:nvSpPr>
        <p:spPr>
          <a:xfrm>
            <a:off x="3276600" y="390525"/>
            <a:ext cx="5499100" cy="365125"/>
          </a:xfrm>
        </p:spPr>
        <p:txBody>
          <a:bodyPr/>
          <a:lstStyle>
            <a:lvl1pPr>
              <a:defRPr sz="2200" b="0">
                <a:solidFill>
                  <a:schemeClr val="bg1"/>
                </a:solidFill>
              </a:defRPr>
            </a:lvl1pPr>
          </a:lstStyle>
          <a:p>
            <a:fld id="{D5543A88-CD23-473C-B071-D9863F60938F}" type="datetime1">
              <a:rPr lang="en-US">
                <a:solidFill>
                  <a:prstClr val="white"/>
                </a:solidFill>
              </a:rPr>
              <a:pPr/>
              <a:t>12/9/2009</a:t>
            </a:fld>
            <a:endParaRPr lang="en-US">
              <a:solidFill>
                <a:prstClr val="white"/>
              </a:solidFill>
            </a:endParaRPr>
          </a:p>
        </p:txBody>
      </p:sp>
      <p:sp>
        <p:nvSpPr>
          <p:cNvPr id="8" name="Footer Placeholder 4"/>
          <p:cNvSpPr>
            <a:spLocks noGrp="1"/>
          </p:cNvSpPr>
          <p:nvPr>
            <p:ph type="ftr" sz="quarter" idx="15"/>
          </p:nvPr>
        </p:nvSpPr>
        <p:spPr>
          <a:xfrm>
            <a:off x="3213100" y="6356350"/>
            <a:ext cx="4735513" cy="365125"/>
          </a:xfrm>
        </p:spPr>
        <p:txBody>
          <a:bodyPr/>
          <a:lstStyle>
            <a:lvl1pPr>
              <a:defRPr/>
            </a:lvl1pPr>
          </a:lstStyle>
          <a:p>
            <a:endParaRPr lang="en-US"/>
          </a:p>
        </p:txBody>
      </p:sp>
      <p:sp>
        <p:nvSpPr>
          <p:cNvPr id="10" name="Slide Number Placeholder 5"/>
          <p:cNvSpPr>
            <a:spLocks noGrp="1"/>
          </p:cNvSpPr>
          <p:nvPr>
            <p:ph type="sldNum" sz="quarter" idx="16"/>
          </p:nvPr>
        </p:nvSpPr>
        <p:spPr>
          <a:xfrm>
            <a:off x="8266113" y="6356350"/>
            <a:ext cx="685800" cy="365125"/>
          </a:xfrm>
        </p:spPr>
        <p:txBody>
          <a:bodyPr/>
          <a:lstStyle>
            <a:lvl1pPr>
              <a:defRPr sz="1100">
                <a:solidFill>
                  <a:srgbClr val="858585"/>
                </a:solidFill>
              </a:defRPr>
            </a:lvl1pPr>
          </a:lstStyle>
          <a:p>
            <a:fld id="{07C2F222-85D9-42F0-85ED-8014AB7A90B9}" type="slidenum">
              <a:rPr lang="en-US"/>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itle, Content, and Picture">
    <p:spTree>
      <p:nvGrpSpPr>
        <p:cNvPr id="1" name=""/>
        <p:cNvGrpSpPr/>
        <p:nvPr/>
      </p:nvGrpSpPr>
      <p:grpSpPr>
        <a:xfrm>
          <a:off x="0" y="0"/>
          <a:ext cx="0" cy="0"/>
          <a:chOff x="0" y="0"/>
          <a:chExt cx="0" cy="0"/>
        </a:xfrm>
      </p:grpSpPr>
      <p:sp>
        <p:nvSpPr>
          <p:cNvPr id="5" name="Rectangle 4"/>
          <p:cNvSpPr/>
          <p:nvPr/>
        </p:nvSpPr>
        <p:spPr>
          <a:xfrm>
            <a:off x="269875" y="268288"/>
            <a:ext cx="1646238" cy="16462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pPr>
            <a:endParaRPr lang="en-US">
              <a:solidFill>
                <a:srgbClr val="FFFFFF"/>
              </a:solidFill>
              <a:ea typeface="ＭＳ Ｐゴシック" pitchFamily="-112" charset="-128"/>
            </a:endParaRPr>
          </a:p>
        </p:txBody>
      </p:sp>
      <p:sp>
        <p:nvSpPr>
          <p:cNvPr id="2" name="Title 1"/>
          <p:cNvSpPr>
            <a:spLocks noGrp="1"/>
          </p:cNvSpPr>
          <p:nvPr>
            <p:ph type="title"/>
          </p:nvPr>
        </p:nvSpPr>
        <p:spPr>
          <a:xfrm>
            <a:off x="2178423" y="914400"/>
            <a:ext cx="6508377" cy="1143000"/>
          </a:xfrm>
        </p:spPr>
        <p:txBody>
          <a:bodyPr/>
          <a:lstStyle/>
          <a:p>
            <a:r>
              <a:rPr lang="en-US" smtClean="0"/>
              <a:t>Click to edit Master title style</a:t>
            </a:r>
            <a:endParaRPr/>
          </a:p>
        </p:txBody>
      </p:sp>
      <p:sp>
        <p:nvSpPr>
          <p:cNvPr id="3" name="Content Placeholder 2"/>
          <p:cNvSpPr>
            <a:spLocks noGrp="1"/>
          </p:cNvSpPr>
          <p:nvPr>
            <p:ph idx="1"/>
          </p:nvPr>
        </p:nvSpPr>
        <p:spPr>
          <a:xfrm>
            <a:off x="2178423" y="2209800"/>
            <a:ext cx="6508377" cy="3916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9" name="Picture Placeholder 8"/>
          <p:cNvSpPr>
            <a:spLocks noGrp="1"/>
          </p:cNvSpPr>
          <p:nvPr>
            <p:ph type="pic" sz="quarter" idx="13"/>
          </p:nvPr>
        </p:nvSpPr>
        <p:spPr>
          <a:xfrm>
            <a:off x="269875" y="1976718"/>
            <a:ext cx="1645920" cy="4625788"/>
          </a:xfrm>
        </p:spPr>
        <p:txBody>
          <a:bodyPr rtlCol="0">
            <a:normAutofit/>
          </a:bodyPr>
          <a:lstStyle>
            <a:lvl1pPr>
              <a:buNone/>
              <a:defRPr/>
            </a:lvl1pPr>
          </a:lstStyle>
          <a:p>
            <a:pPr lvl="0"/>
            <a:r>
              <a:rPr lang="en-US" noProof="0" smtClean="0"/>
              <a:t>Click icon to add picture</a:t>
            </a:r>
            <a:endParaRPr noProof="0"/>
          </a:p>
        </p:txBody>
      </p:sp>
      <p:sp>
        <p:nvSpPr>
          <p:cNvPr id="6" name="Date Placeholder 3"/>
          <p:cNvSpPr>
            <a:spLocks noGrp="1"/>
          </p:cNvSpPr>
          <p:nvPr>
            <p:ph type="dt" sz="half" idx="14"/>
          </p:nvPr>
        </p:nvSpPr>
        <p:spPr>
          <a:xfrm>
            <a:off x="7212013" y="6356350"/>
            <a:ext cx="1752600" cy="365125"/>
          </a:xfrm>
        </p:spPr>
        <p:txBody>
          <a:bodyPr/>
          <a:lstStyle>
            <a:lvl1pPr>
              <a:defRPr/>
            </a:lvl1pPr>
          </a:lstStyle>
          <a:p>
            <a:fld id="{5FDFE1EE-22B4-44E1-9728-D6696262D7FD}" type="datetime1">
              <a:rPr lang="en-US"/>
              <a:pPr/>
              <a:t>12/9/2009</a:t>
            </a:fld>
            <a:endParaRPr lang="en-US"/>
          </a:p>
        </p:txBody>
      </p:sp>
      <p:sp>
        <p:nvSpPr>
          <p:cNvPr id="7" name="Footer Placeholder 4"/>
          <p:cNvSpPr>
            <a:spLocks noGrp="1"/>
          </p:cNvSpPr>
          <p:nvPr>
            <p:ph type="ftr" sz="quarter" idx="15"/>
          </p:nvPr>
        </p:nvSpPr>
        <p:spPr>
          <a:xfrm>
            <a:off x="2178050" y="6356350"/>
            <a:ext cx="4927600" cy="365125"/>
          </a:xfrm>
        </p:spPr>
        <p:txBody>
          <a:bodyPr/>
          <a:lstStyle>
            <a:lvl1pPr>
              <a:defRPr/>
            </a:lvl1pPr>
          </a:lstStyle>
          <a:p>
            <a:endParaRPr lang="en-US"/>
          </a:p>
        </p:txBody>
      </p:sp>
      <p:sp>
        <p:nvSpPr>
          <p:cNvPr id="8" name="Slide Number Placeholder 5"/>
          <p:cNvSpPr>
            <a:spLocks noGrp="1"/>
          </p:cNvSpPr>
          <p:nvPr>
            <p:ph type="sldNum" sz="quarter" idx="16"/>
          </p:nvPr>
        </p:nvSpPr>
        <p:spPr>
          <a:xfrm>
            <a:off x="331788" y="360363"/>
            <a:ext cx="506412" cy="365125"/>
          </a:xfrm>
        </p:spPr>
        <p:txBody>
          <a:bodyPr/>
          <a:lstStyle>
            <a:lvl1pPr>
              <a:defRPr/>
            </a:lvl1pPr>
          </a:lstStyle>
          <a:p>
            <a:fld id="{A8896D53-87ED-41B6-A0F8-77009001305A}" type="slidenum">
              <a:rPr lang="en-US">
                <a:solidFill>
                  <a:prstClr val="white"/>
                </a:solidFill>
              </a:rPr>
              <a:pPr/>
              <a:t>‹#›</a:t>
            </a:fld>
            <a:endParaRPr lang="en-US">
              <a:solidFill>
                <a:prstClr val="white"/>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p:cNvSpPr/>
          <p:nvPr/>
        </p:nvSpPr>
        <p:spPr>
          <a:xfrm>
            <a:off x="7759700" y="268288"/>
            <a:ext cx="1098550" cy="635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pPr>
            <a:endParaRPr lang="en-US">
              <a:solidFill>
                <a:srgbClr val="FFFFFF"/>
              </a:solidFill>
              <a:ea typeface="ＭＳ Ｐゴシック" pitchFamily="-112" charset="-128"/>
            </a:endParaRPr>
          </a:p>
        </p:txBody>
      </p:sp>
      <p:sp>
        <p:nvSpPr>
          <p:cNvPr id="2" name="Title 1"/>
          <p:cNvSpPr>
            <a:spLocks noGrp="1"/>
          </p:cNvSpPr>
          <p:nvPr>
            <p:ph type="title"/>
          </p:nvPr>
        </p:nvSpPr>
        <p:spPr>
          <a:xfrm>
            <a:off x="2209801" y="3429000"/>
            <a:ext cx="4966446" cy="1398494"/>
          </a:xfrm>
        </p:spPr>
        <p:txBody>
          <a:bodyPr/>
          <a:lstStyle>
            <a:lvl1pPr algn="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2209801" y="4824414"/>
            <a:ext cx="4966446" cy="1320800"/>
          </a:xfrm>
        </p:spPr>
        <p:txBody>
          <a:bodyPr>
            <a:normAutofit/>
          </a:bodyPr>
          <a:lstStyle>
            <a:lvl1pPr marL="0" indent="0" algn="r">
              <a:buNone/>
              <a:defRPr sz="16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Date Placeholder 3"/>
          <p:cNvSpPr>
            <a:spLocks noGrp="1"/>
          </p:cNvSpPr>
          <p:nvPr>
            <p:ph type="dt" sz="half" idx="10"/>
          </p:nvPr>
        </p:nvSpPr>
        <p:spPr>
          <a:xfrm>
            <a:off x="5562600" y="6356350"/>
            <a:ext cx="1622425" cy="365125"/>
          </a:xfrm>
        </p:spPr>
        <p:txBody>
          <a:bodyPr/>
          <a:lstStyle>
            <a:lvl1pPr>
              <a:defRPr/>
            </a:lvl1pPr>
          </a:lstStyle>
          <a:p>
            <a:fld id="{87C3D6E6-0222-4FB5-9B03-5F56CD677C31}" type="datetime1">
              <a:rPr lang="en-US"/>
              <a:pPr/>
              <a:t>12/9/2009</a:t>
            </a:fld>
            <a:endParaRPr lang="en-US"/>
          </a:p>
        </p:txBody>
      </p:sp>
      <p:sp>
        <p:nvSpPr>
          <p:cNvPr id="6" name="Footer Placeholder 4"/>
          <p:cNvSpPr>
            <a:spLocks noGrp="1"/>
          </p:cNvSpPr>
          <p:nvPr>
            <p:ph type="ftr" sz="quarter" idx="11"/>
          </p:nvPr>
        </p:nvSpPr>
        <p:spPr>
          <a:xfrm>
            <a:off x="174625" y="6356350"/>
            <a:ext cx="5311775" cy="365125"/>
          </a:xfrm>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3CAFDD8B-F948-4366-8A3E-1A534391F046}" type="slidenum">
              <a:rPr lang="en-US">
                <a:solidFill>
                  <a:prstClr val="white"/>
                </a:solidFill>
              </a:rPr>
              <a:pPr/>
              <a:t>‹#›</a:t>
            </a:fld>
            <a:endParaRPr lang="en-US">
              <a:solidFill>
                <a:prstClr val="white"/>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Section with Picture">
    <p:spTree>
      <p:nvGrpSpPr>
        <p:cNvPr id="1" name=""/>
        <p:cNvGrpSpPr/>
        <p:nvPr/>
      </p:nvGrpSpPr>
      <p:grpSpPr>
        <a:xfrm>
          <a:off x="0" y="0"/>
          <a:ext cx="0" cy="0"/>
          <a:chOff x="0" y="0"/>
          <a:chExt cx="0" cy="0"/>
        </a:xfrm>
      </p:grpSpPr>
      <p:sp>
        <p:nvSpPr>
          <p:cNvPr id="5" name="Rectangle 4"/>
          <p:cNvSpPr/>
          <p:nvPr/>
        </p:nvSpPr>
        <p:spPr>
          <a:xfrm>
            <a:off x="269875" y="4773613"/>
            <a:ext cx="2971800" cy="18446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pPr>
            <a:endParaRPr lang="en-US">
              <a:solidFill>
                <a:srgbClr val="FFFFFF"/>
              </a:solidFill>
              <a:ea typeface="ＭＳ Ｐゴシック" pitchFamily="-112" charset="-128"/>
            </a:endParaRPr>
          </a:p>
        </p:txBody>
      </p:sp>
      <p:sp>
        <p:nvSpPr>
          <p:cNvPr id="2" name="Title 1"/>
          <p:cNvSpPr>
            <a:spLocks noGrp="1"/>
          </p:cNvSpPr>
          <p:nvPr>
            <p:ph type="title"/>
          </p:nvPr>
        </p:nvSpPr>
        <p:spPr>
          <a:xfrm>
            <a:off x="3720354" y="3429001"/>
            <a:ext cx="4966446" cy="1398494"/>
          </a:xfrm>
        </p:spPr>
        <p:txBody>
          <a:bodyPr/>
          <a:lstStyle>
            <a:lvl1pPr algn="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3720354" y="4824414"/>
            <a:ext cx="4966446" cy="1320800"/>
          </a:xfrm>
        </p:spPr>
        <p:txBody>
          <a:bodyPr>
            <a:normAutofit/>
          </a:bodyPr>
          <a:lstStyle>
            <a:lvl1pPr marL="0" indent="0" algn="r">
              <a:buNone/>
              <a:defRPr sz="16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Picture Placeholder 8"/>
          <p:cNvSpPr>
            <a:spLocks noGrp="1"/>
          </p:cNvSpPr>
          <p:nvPr>
            <p:ph type="pic" sz="quarter" idx="13"/>
          </p:nvPr>
        </p:nvSpPr>
        <p:spPr>
          <a:xfrm>
            <a:off x="269874" y="268288"/>
            <a:ext cx="2971800" cy="4438650"/>
          </a:xfrm>
        </p:spPr>
        <p:txBody>
          <a:bodyPr rtlCol="0">
            <a:normAutofit/>
          </a:bodyPr>
          <a:lstStyle>
            <a:lvl1pPr>
              <a:buNone/>
              <a:defRPr/>
            </a:lvl1pPr>
          </a:lstStyle>
          <a:p>
            <a:pPr lvl="0"/>
            <a:r>
              <a:rPr lang="en-US" noProof="0" smtClean="0"/>
              <a:t>Click icon to add picture</a:t>
            </a:r>
            <a:endParaRPr noProof="0"/>
          </a:p>
        </p:txBody>
      </p:sp>
      <p:sp>
        <p:nvSpPr>
          <p:cNvPr id="6" name="Slide Number Placeholder 5"/>
          <p:cNvSpPr>
            <a:spLocks noGrp="1"/>
          </p:cNvSpPr>
          <p:nvPr>
            <p:ph type="sldNum" sz="quarter" idx="14"/>
          </p:nvPr>
        </p:nvSpPr>
        <p:spPr>
          <a:xfrm>
            <a:off x="350838" y="6105525"/>
            <a:ext cx="506412" cy="365125"/>
          </a:xfrm>
        </p:spPr>
        <p:txBody>
          <a:bodyPr/>
          <a:lstStyle>
            <a:lvl1pPr>
              <a:defRPr/>
            </a:lvl1pPr>
          </a:lstStyle>
          <a:p>
            <a:fld id="{A61F6C3D-BDAA-43FB-BE24-D119196D8907}" type="slidenum">
              <a:rPr lang="en-US">
                <a:solidFill>
                  <a:prstClr val="white"/>
                </a:solidFill>
              </a:rPr>
              <a:pPr/>
              <a:t>‹#›</a:t>
            </a:fld>
            <a:endParaRPr lang="en-US">
              <a:solidFill>
                <a:prstClr val="white"/>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Rectangle 4"/>
          <p:cNvSpPr/>
          <p:nvPr/>
        </p:nvSpPr>
        <p:spPr>
          <a:xfrm>
            <a:off x="8148638" y="268288"/>
            <a:ext cx="719137" cy="16462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pPr>
            <a:endParaRPr lang="en-US">
              <a:solidFill>
                <a:srgbClr val="FFFFFF"/>
              </a:solidFill>
              <a:ea typeface="ＭＳ Ｐゴシック" pitchFamily="-112" charset="-128"/>
            </a:endParaRPr>
          </a:p>
        </p:txBody>
      </p:sp>
      <p:sp>
        <p:nvSpPr>
          <p:cNvPr id="2" name="Title 1"/>
          <p:cNvSpPr>
            <a:spLocks noGrp="1"/>
          </p:cNvSpPr>
          <p:nvPr>
            <p:ph type="title"/>
          </p:nvPr>
        </p:nvSpPr>
        <p:spPr>
          <a:xfrm>
            <a:off x="457199" y="914400"/>
            <a:ext cx="7391401" cy="1143000"/>
          </a:xfrm>
        </p:spPr>
        <p:txBody>
          <a:bodyPr/>
          <a:lstStyle/>
          <a:p>
            <a:r>
              <a:rPr lang="en-US" smtClean="0"/>
              <a:t>Click to edit Master title style</a:t>
            </a:r>
            <a:endParaRPr/>
          </a:p>
        </p:txBody>
      </p:sp>
      <p:sp>
        <p:nvSpPr>
          <p:cNvPr id="3" name="Content Placeholder 2"/>
          <p:cNvSpPr>
            <a:spLocks noGrp="1"/>
          </p:cNvSpPr>
          <p:nvPr>
            <p:ph sz="half" idx="1"/>
          </p:nvPr>
        </p:nvSpPr>
        <p:spPr>
          <a:xfrm>
            <a:off x="457200" y="2214563"/>
            <a:ext cx="3566160" cy="39116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282440" y="2214563"/>
            <a:ext cx="3566160" cy="39116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Date Placeholder 4"/>
          <p:cNvSpPr>
            <a:spLocks noGrp="1"/>
          </p:cNvSpPr>
          <p:nvPr>
            <p:ph type="dt" sz="half" idx="10"/>
          </p:nvPr>
        </p:nvSpPr>
        <p:spPr/>
        <p:txBody>
          <a:bodyPr/>
          <a:lstStyle>
            <a:lvl1pPr>
              <a:defRPr/>
            </a:lvl1pPr>
          </a:lstStyle>
          <a:p>
            <a:fld id="{D9730828-17CF-40F9-9E72-006D634417DF}" type="datetime1">
              <a:rPr lang="en-US"/>
              <a:pPr/>
              <a:t>12/9/2009</a:t>
            </a:fld>
            <a:endParaRPr lang="en-US"/>
          </a:p>
        </p:txBody>
      </p:sp>
      <p:sp>
        <p:nvSpPr>
          <p:cNvPr id="7" name="Footer Placeholder 5"/>
          <p:cNvSpPr>
            <a:spLocks noGrp="1"/>
          </p:cNvSpPr>
          <p:nvPr>
            <p:ph type="ftr" sz="quarter" idx="11"/>
          </p:nvPr>
        </p:nvSpPr>
        <p:spPr/>
        <p:txBody>
          <a:bodyPr/>
          <a:lstStyle>
            <a:lvl1pPr>
              <a:defRPr/>
            </a:lvl1pPr>
          </a:lstStyle>
          <a:p>
            <a:endParaRPr lang="en-US"/>
          </a:p>
        </p:txBody>
      </p:sp>
      <p:sp>
        <p:nvSpPr>
          <p:cNvPr id="8" name="Slide Number Placeholder 6"/>
          <p:cNvSpPr>
            <a:spLocks noGrp="1"/>
          </p:cNvSpPr>
          <p:nvPr>
            <p:ph type="sldNum" sz="quarter" idx="12"/>
          </p:nvPr>
        </p:nvSpPr>
        <p:spPr/>
        <p:txBody>
          <a:bodyPr/>
          <a:lstStyle>
            <a:lvl1pPr>
              <a:defRPr/>
            </a:lvl1pPr>
          </a:lstStyle>
          <a:p>
            <a:fld id="{C288E98F-CACD-45F1-B97C-82764E3855B2}" type="slidenum">
              <a:rPr lang="en-US">
                <a:solidFill>
                  <a:prstClr val="white"/>
                </a:solidFill>
              </a:rPr>
              <a:pPr/>
              <a:t>‹#›</a:t>
            </a:fld>
            <a:endParaRPr lang="en-US">
              <a:solidFill>
                <a:prstClr val="white"/>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Rectangle 6"/>
          <p:cNvSpPr/>
          <p:nvPr/>
        </p:nvSpPr>
        <p:spPr>
          <a:xfrm>
            <a:off x="8148638" y="268288"/>
            <a:ext cx="719137" cy="16462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pPr>
            <a:endParaRPr lang="en-US">
              <a:solidFill>
                <a:srgbClr val="FFFFFF"/>
              </a:solidFill>
              <a:ea typeface="ＭＳ Ｐゴシック" pitchFamily="-112" charset="-128"/>
            </a:endParaRPr>
          </a:p>
        </p:txBody>
      </p:sp>
      <p:sp>
        <p:nvSpPr>
          <p:cNvPr id="2" name="Title 1"/>
          <p:cNvSpPr>
            <a:spLocks noGrp="1"/>
          </p:cNvSpPr>
          <p:nvPr>
            <p:ph type="title"/>
          </p:nvPr>
        </p:nvSpPr>
        <p:spPr>
          <a:xfrm>
            <a:off x="457199" y="914400"/>
            <a:ext cx="7388352" cy="1143000"/>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457200" y="2054132"/>
            <a:ext cx="3566160" cy="639762"/>
          </a:xfrm>
        </p:spPr>
        <p:txBody>
          <a:bodyPr anchor="b">
            <a:noAutofit/>
          </a:bodyPr>
          <a:lstStyle>
            <a:lvl1pPr marL="0" indent="0" algn="ctr">
              <a:spcBef>
                <a:spcPct val="0"/>
              </a:spcBef>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689411"/>
            <a:ext cx="3566160" cy="3436751"/>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279391" y="2054132"/>
            <a:ext cx="3566160" cy="639762"/>
          </a:xfrm>
        </p:spPr>
        <p:txBody>
          <a:bodyPr anchor="b">
            <a:noAutofit/>
          </a:bodyPr>
          <a:lstStyle>
            <a:lvl1pPr marL="0" indent="0" algn="ctr">
              <a:spcBef>
                <a:spcPct val="0"/>
              </a:spcBef>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279391" y="2689411"/>
            <a:ext cx="3566160" cy="3436751"/>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Date Placeholder 6"/>
          <p:cNvSpPr>
            <a:spLocks noGrp="1"/>
          </p:cNvSpPr>
          <p:nvPr>
            <p:ph type="dt" sz="half" idx="10"/>
          </p:nvPr>
        </p:nvSpPr>
        <p:spPr/>
        <p:txBody>
          <a:bodyPr/>
          <a:lstStyle>
            <a:lvl1pPr>
              <a:defRPr/>
            </a:lvl1pPr>
          </a:lstStyle>
          <a:p>
            <a:fld id="{3886CF44-9936-45DB-8029-7C6D8252EFB4}" type="datetime1">
              <a:rPr lang="en-US"/>
              <a:pPr/>
              <a:t>12/9/2009</a:t>
            </a:fld>
            <a:endParaRPr lang="en-US"/>
          </a:p>
        </p:txBody>
      </p:sp>
      <p:sp>
        <p:nvSpPr>
          <p:cNvPr id="9" name="Footer Placeholder 7"/>
          <p:cNvSpPr>
            <a:spLocks noGrp="1"/>
          </p:cNvSpPr>
          <p:nvPr>
            <p:ph type="ftr" sz="quarter" idx="11"/>
          </p:nvPr>
        </p:nvSpPr>
        <p:spPr/>
        <p:txBody>
          <a:bodyPr/>
          <a:lstStyle>
            <a:lvl1pPr>
              <a:defRPr/>
            </a:lvl1pPr>
          </a:lstStyle>
          <a:p>
            <a:endParaRPr lang="en-US"/>
          </a:p>
        </p:txBody>
      </p:sp>
      <p:sp>
        <p:nvSpPr>
          <p:cNvPr id="10" name="Slide Number Placeholder 8"/>
          <p:cNvSpPr>
            <a:spLocks noGrp="1"/>
          </p:cNvSpPr>
          <p:nvPr>
            <p:ph type="sldNum" sz="quarter" idx="12"/>
          </p:nvPr>
        </p:nvSpPr>
        <p:spPr/>
        <p:txBody>
          <a:bodyPr/>
          <a:lstStyle>
            <a:lvl1pPr>
              <a:defRPr/>
            </a:lvl1pPr>
          </a:lstStyle>
          <a:p>
            <a:fld id="{9549FE4B-3136-4FEA-BA28-0834FE2C0AC1}" type="slidenum">
              <a:rPr lang="en-US">
                <a:solidFill>
                  <a:prstClr val="white"/>
                </a:solidFill>
              </a:rPr>
              <a:pPr/>
              <a:t>‹#›</a:t>
            </a:fld>
            <a:endParaRPr lang="en-US">
              <a:solidFill>
                <a:prstClr val="white"/>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5" name="Rectangle 4"/>
          <p:cNvSpPr/>
          <p:nvPr/>
        </p:nvSpPr>
        <p:spPr>
          <a:xfrm>
            <a:off x="8148638" y="268288"/>
            <a:ext cx="719137" cy="16462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pPr>
            <a:endParaRPr lang="en-US">
              <a:solidFill>
                <a:srgbClr val="FFFFFF"/>
              </a:solidFill>
              <a:ea typeface="ＭＳ Ｐゴシック" pitchFamily="-112" charset="-128"/>
            </a:endParaRPr>
          </a:p>
        </p:txBody>
      </p:sp>
      <p:sp>
        <p:nvSpPr>
          <p:cNvPr id="2" name="Title 1"/>
          <p:cNvSpPr>
            <a:spLocks noGrp="1"/>
          </p:cNvSpPr>
          <p:nvPr>
            <p:ph type="title"/>
          </p:nvPr>
        </p:nvSpPr>
        <p:spPr>
          <a:xfrm>
            <a:off x="457199" y="914400"/>
            <a:ext cx="7391401" cy="1143000"/>
          </a:xfrm>
        </p:spPr>
        <p:txBody>
          <a:bodyPr/>
          <a:lstStyle/>
          <a:p>
            <a:r>
              <a:rPr lang="en-US" smtClean="0"/>
              <a:t>Click to edit Master title style</a:t>
            </a:r>
            <a:endParaRPr/>
          </a:p>
        </p:txBody>
      </p:sp>
      <p:sp>
        <p:nvSpPr>
          <p:cNvPr id="3" name="Content Placeholder 2"/>
          <p:cNvSpPr>
            <a:spLocks noGrp="1"/>
          </p:cNvSpPr>
          <p:nvPr>
            <p:ph sz="half" idx="1"/>
          </p:nvPr>
        </p:nvSpPr>
        <p:spPr>
          <a:xfrm>
            <a:off x="457199" y="2214562"/>
            <a:ext cx="7396163"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9" name="Content Placeholder 2"/>
          <p:cNvSpPr>
            <a:spLocks noGrp="1"/>
          </p:cNvSpPr>
          <p:nvPr>
            <p:ph sz="half" idx="13"/>
          </p:nvPr>
        </p:nvSpPr>
        <p:spPr>
          <a:xfrm>
            <a:off x="457199" y="4224973"/>
            <a:ext cx="7396163"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Date Placeholder 4"/>
          <p:cNvSpPr>
            <a:spLocks noGrp="1"/>
          </p:cNvSpPr>
          <p:nvPr>
            <p:ph type="dt" sz="half" idx="14"/>
          </p:nvPr>
        </p:nvSpPr>
        <p:spPr/>
        <p:txBody>
          <a:bodyPr/>
          <a:lstStyle>
            <a:lvl1pPr>
              <a:defRPr/>
            </a:lvl1pPr>
          </a:lstStyle>
          <a:p>
            <a:fld id="{984B5C2A-88C7-47EF-915D-D0519ECA3109}" type="datetime1">
              <a:rPr lang="en-US"/>
              <a:pPr/>
              <a:t>12/9/2009</a:t>
            </a:fld>
            <a:endParaRPr lang="en-US"/>
          </a:p>
        </p:txBody>
      </p:sp>
      <p:sp>
        <p:nvSpPr>
          <p:cNvPr id="7" name="Footer Placeholder 5"/>
          <p:cNvSpPr>
            <a:spLocks noGrp="1"/>
          </p:cNvSpPr>
          <p:nvPr>
            <p:ph type="ftr" sz="quarter" idx="15"/>
          </p:nvPr>
        </p:nvSpPr>
        <p:spPr/>
        <p:txBody>
          <a:bodyPr/>
          <a:lstStyle>
            <a:lvl1pPr>
              <a:defRPr/>
            </a:lvl1pPr>
          </a:lstStyle>
          <a:p>
            <a:endParaRPr lang="en-US"/>
          </a:p>
        </p:txBody>
      </p:sp>
      <p:sp>
        <p:nvSpPr>
          <p:cNvPr id="8" name="Slide Number Placeholder 6"/>
          <p:cNvSpPr>
            <a:spLocks noGrp="1"/>
          </p:cNvSpPr>
          <p:nvPr>
            <p:ph type="sldNum" sz="quarter" idx="16"/>
          </p:nvPr>
        </p:nvSpPr>
        <p:spPr/>
        <p:txBody>
          <a:bodyPr/>
          <a:lstStyle>
            <a:lvl1pPr>
              <a:defRPr/>
            </a:lvl1pPr>
          </a:lstStyle>
          <a:p>
            <a:fld id="{5603DB2C-E416-4DBB-AAF1-CC355805CAF5}" type="slidenum">
              <a:rPr lang="en-US">
                <a:solidFill>
                  <a:prstClr val="white"/>
                </a:solidFill>
              </a:rPr>
              <a:pPr/>
              <a:t>‹#›</a:t>
            </a:fld>
            <a:endParaRPr lang="en-US">
              <a:solidFill>
                <a:prstClr val="white"/>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6" name="Rectangle 5"/>
          <p:cNvSpPr/>
          <p:nvPr/>
        </p:nvSpPr>
        <p:spPr>
          <a:xfrm>
            <a:off x="8148638" y="268288"/>
            <a:ext cx="719137" cy="16462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pPr>
            <a:endParaRPr lang="en-US">
              <a:solidFill>
                <a:srgbClr val="FFFFFF"/>
              </a:solidFill>
              <a:ea typeface="ＭＳ Ｐゴシック" pitchFamily="-112" charset="-128"/>
            </a:endParaRPr>
          </a:p>
        </p:txBody>
      </p:sp>
      <p:sp>
        <p:nvSpPr>
          <p:cNvPr id="2" name="Title 1"/>
          <p:cNvSpPr>
            <a:spLocks noGrp="1"/>
          </p:cNvSpPr>
          <p:nvPr>
            <p:ph type="title"/>
          </p:nvPr>
        </p:nvSpPr>
        <p:spPr>
          <a:xfrm>
            <a:off x="457199" y="914400"/>
            <a:ext cx="7391401" cy="1143000"/>
          </a:xfrm>
        </p:spPr>
        <p:txBody>
          <a:bodyPr/>
          <a:lstStyle/>
          <a:p>
            <a:r>
              <a:rPr lang="en-US" smtClean="0"/>
              <a:t>Click to edit Master title style</a:t>
            </a:r>
            <a:endParaRPr/>
          </a:p>
        </p:txBody>
      </p:sp>
      <p:sp>
        <p:nvSpPr>
          <p:cNvPr id="3" name="Content Placeholder 2"/>
          <p:cNvSpPr>
            <a:spLocks noGrp="1"/>
          </p:cNvSpPr>
          <p:nvPr>
            <p:ph sz="half" idx="1"/>
          </p:nvPr>
        </p:nvSpPr>
        <p:spPr>
          <a:xfrm>
            <a:off x="4282440" y="2214562"/>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9" name="Content Placeholder 2"/>
          <p:cNvSpPr>
            <a:spLocks noGrp="1"/>
          </p:cNvSpPr>
          <p:nvPr>
            <p:ph sz="half" idx="13"/>
          </p:nvPr>
        </p:nvSpPr>
        <p:spPr>
          <a:xfrm>
            <a:off x="4282440" y="4224973"/>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0" name="Content Placeholder 2"/>
          <p:cNvSpPr>
            <a:spLocks noGrp="1"/>
          </p:cNvSpPr>
          <p:nvPr>
            <p:ph sz="half" idx="14"/>
          </p:nvPr>
        </p:nvSpPr>
        <p:spPr>
          <a:xfrm>
            <a:off x="457200" y="2214563"/>
            <a:ext cx="3566160" cy="39116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4"/>
          <p:cNvSpPr>
            <a:spLocks noGrp="1"/>
          </p:cNvSpPr>
          <p:nvPr>
            <p:ph type="dt" sz="half" idx="15"/>
          </p:nvPr>
        </p:nvSpPr>
        <p:spPr/>
        <p:txBody>
          <a:bodyPr/>
          <a:lstStyle>
            <a:lvl1pPr>
              <a:defRPr/>
            </a:lvl1pPr>
          </a:lstStyle>
          <a:p>
            <a:fld id="{F2A3CEED-7425-4156-B2C9-B80519DE53A3}" type="datetime1">
              <a:rPr lang="en-US"/>
              <a:pPr/>
              <a:t>12/9/2009</a:t>
            </a:fld>
            <a:endParaRPr lang="en-US"/>
          </a:p>
        </p:txBody>
      </p:sp>
      <p:sp>
        <p:nvSpPr>
          <p:cNvPr id="8" name="Footer Placeholder 5"/>
          <p:cNvSpPr>
            <a:spLocks noGrp="1"/>
          </p:cNvSpPr>
          <p:nvPr>
            <p:ph type="ftr" sz="quarter" idx="16"/>
          </p:nvPr>
        </p:nvSpPr>
        <p:spPr/>
        <p:txBody>
          <a:bodyPr/>
          <a:lstStyle>
            <a:lvl1pPr>
              <a:defRPr/>
            </a:lvl1pPr>
          </a:lstStyle>
          <a:p>
            <a:endParaRPr lang="en-US"/>
          </a:p>
        </p:txBody>
      </p:sp>
      <p:sp>
        <p:nvSpPr>
          <p:cNvPr id="11" name="Slide Number Placeholder 6"/>
          <p:cNvSpPr>
            <a:spLocks noGrp="1"/>
          </p:cNvSpPr>
          <p:nvPr>
            <p:ph type="sldNum" sz="quarter" idx="17"/>
          </p:nvPr>
        </p:nvSpPr>
        <p:spPr/>
        <p:txBody>
          <a:bodyPr/>
          <a:lstStyle>
            <a:lvl1pPr>
              <a:defRPr/>
            </a:lvl1pPr>
          </a:lstStyle>
          <a:p>
            <a:fld id="{6FBE8EAD-A798-4638-ABB3-BE69202F53AA}" type="slidenum">
              <a:rPr lang="en-US">
                <a:solidFill>
                  <a:prstClr val="white"/>
                </a:solidFill>
              </a:rPr>
              <a:pPr/>
              <a:t>‹#›</a:t>
            </a:fld>
            <a:endParaRPr lang="en-US">
              <a:solidFill>
                <a:prstClr val="white"/>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ectangle 4"/>
          <p:cNvSpPr/>
          <p:nvPr/>
        </p:nvSpPr>
        <p:spPr>
          <a:xfrm>
            <a:off x="3187700" y="268288"/>
            <a:ext cx="5668963" cy="25606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pPr>
            <a:endParaRPr lang="en-US">
              <a:solidFill>
                <a:srgbClr val="FFFFFF"/>
              </a:solidFill>
              <a:ea typeface="ＭＳ Ｐゴシック" pitchFamily="-112" charset="-128"/>
            </a:endParaRPr>
          </a:p>
        </p:txBody>
      </p:sp>
      <p:sp>
        <p:nvSpPr>
          <p:cNvPr id="6" name="Rectangle 5"/>
          <p:cNvSpPr/>
          <p:nvPr/>
        </p:nvSpPr>
        <p:spPr>
          <a:xfrm>
            <a:off x="268288" y="268288"/>
            <a:ext cx="184150" cy="3886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pPr>
            <a:endParaRPr lang="en-US">
              <a:solidFill>
                <a:srgbClr val="FFFFFF"/>
              </a:solidFill>
              <a:ea typeface="ＭＳ Ｐゴシック" pitchFamily="-112" charset="-128"/>
            </a:endParaRPr>
          </a:p>
        </p:txBody>
      </p:sp>
      <p:sp>
        <p:nvSpPr>
          <p:cNvPr id="2" name="Title 1"/>
          <p:cNvSpPr>
            <a:spLocks noGrp="1"/>
          </p:cNvSpPr>
          <p:nvPr>
            <p:ph type="ctrTitle"/>
          </p:nvPr>
        </p:nvSpPr>
        <p:spPr>
          <a:xfrm>
            <a:off x="3200399" y="4171950"/>
            <a:ext cx="5457919" cy="1085850"/>
          </a:xfrm>
        </p:spPr>
        <p:txBody>
          <a:bodyPr>
            <a:normAutofit/>
          </a:bodyPr>
          <a:lstStyle>
            <a:lvl1pPr>
              <a:defRPr sz="4600"/>
            </a:lvl1pPr>
          </a:lstStyle>
          <a:p>
            <a:r>
              <a:rPr lang="en-US" smtClean="0"/>
              <a:t>Click to edit Master title style</a:t>
            </a:r>
            <a:endParaRPr/>
          </a:p>
        </p:txBody>
      </p:sp>
      <p:sp>
        <p:nvSpPr>
          <p:cNvPr id="3" name="Subtitle 2"/>
          <p:cNvSpPr>
            <a:spLocks noGrp="1"/>
          </p:cNvSpPr>
          <p:nvPr>
            <p:ph type="subTitle" idx="1"/>
          </p:nvPr>
        </p:nvSpPr>
        <p:spPr>
          <a:xfrm>
            <a:off x="3200401" y="5257799"/>
            <a:ext cx="5457918" cy="618565"/>
          </a:xfrm>
        </p:spPr>
        <p:txBody>
          <a:bodyPr>
            <a:normAutofit/>
          </a:bodyPr>
          <a:lstStyle>
            <a:lvl1pPr marL="0" indent="0" algn="l">
              <a:spcBef>
                <a:spcPct val="0"/>
              </a:spcBef>
              <a:buNone/>
              <a:defRPr sz="1600">
                <a:solidFill>
                  <a:schemeClr val="tx2"/>
                </a:solidFill>
              </a:defRPr>
            </a:lvl1pPr>
            <a:lvl2pPr marL="457200" indent="0" algn="ctr">
              <a:spcBef>
                <a:spcPct val="0"/>
              </a:spcBef>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9" name="Picture Placeholder 8"/>
          <p:cNvSpPr>
            <a:spLocks noGrp="1"/>
          </p:cNvSpPr>
          <p:nvPr>
            <p:ph type="pic" sz="quarter" idx="13"/>
          </p:nvPr>
        </p:nvSpPr>
        <p:spPr>
          <a:xfrm>
            <a:off x="3200400" y="2877671"/>
            <a:ext cx="5646867" cy="1280160"/>
          </a:xfrm>
        </p:spPr>
        <p:txBody>
          <a:bodyPr rtlCol="0">
            <a:normAutofit/>
          </a:bodyPr>
          <a:lstStyle>
            <a:lvl1pPr>
              <a:buNone/>
              <a:defRPr/>
            </a:lvl1pPr>
          </a:lstStyle>
          <a:p>
            <a:pPr lvl="0"/>
            <a:r>
              <a:rPr lang="en-US" noProof="0" smtClean="0"/>
              <a:t>Click icon to add picture</a:t>
            </a:r>
            <a:endParaRPr noProof="0"/>
          </a:p>
        </p:txBody>
      </p:sp>
      <p:sp>
        <p:nvSpPr>
          <p:cNvPr id="7" name="Date Placeholder 3"/>
          <p:cNvSpPr>
            <a:spLocks noGrp="1"/>
          </p:cNvSpPr>
          <p:nvPr>
            <p:ph type="dt" sz="half" idx="14"/>
          </p:nvPr>
        </p:nvSpPr>
        <p:spPr>
          <a:xfrm>
            <a:off x="3276600" y="390525"/>
            <a:ext cx="5499100" cy="365125"/>
          </a:xfrm>
        </p:spPr>
        <p:txBody>
          <a:bodyPr/>
          <a:lstStyle>
            <a:lvl1pPr>
              <a:defRPr sz="2200" b="0">
                <a:solidFill>
                  <a:schemeClr val="bg1"/>
                </a:solidFill>
              </a:defRPr>
            </a:lvl1pPr>
          </a:lstStyle>
          <a:p>
            <a:fld id="{D5543A88-CD23-473C-B071-D9863F60938F}" type="datetime1">
              <a:rPr lang="en-US">
                <a:solidFill>
                  <a:prstClr val="white"/>
                </a:solidFill>
              </a:rPr>
              <a:pPr/>
              <a:t>12/9/2009</a:t>
            </a:fld>
            <a:endParaRPr lang="en-US">
              <a:solidFill>
                <a:prstClr val="white"/>
              </a:solidFill>
            </a:endParaRPr>
          </a:p>
        </p:txBody>
      </p:sp>
      <p:sp>
        <p:nvSpPr>
          <p:cNvPr id="8" name="Footer Placeholder 4"/>
          <p:cNvSpPr>
            <a:spLocks noGrp="1"/>
          </p:cNvSpPr>
          <p:nvPr>
            <p:ph type="ftr" sz="quarter" idx="15"/>
          </p:nvPr>
        </p:nvSpPr>
        <p:spPr>
          <a:xfrm>
            <a:off x="3213100" y="6356350"/>
            <a:ext cx="4735513" cy="365125"/>
          </a:xfrm>
        </p:spPr>
        <p:txBody>
          <a:bodyPr/>
          <a:lstStyle>
            <a:lvl1pPr>
              <a:defRPr/>
            </a:lvl1pPr>
          </a:lstStyle>
          <a:p>
            <a:endParaRPr lang="en-US"/>
          </a:p>
        </p:txBody>
      </p:sp>
      <p:sp>
        <p:nvSpPr>
          <p:cNvPr id="10" name="Slide Number Placeholder 5"/>
          <p:cNvSpPr>
            <a:spLocks noGrp="1"/>
          </p:cNvSpPr>
          <p:nvPr>
            <p:ph type="sldNum" sz="quarter" idx="16"/>
          </p:nvPr>
        </p:nvSpPr>
        <p:spPr>
          <a:xfrm>
            <a:off x="8266113" y="6356350"/>
            <a:ext cx="685800" cy="365125"/>
          </a:xfrm>
        </p:spPr>
        <p:txBody>
          <a:bodyPr/>
          <a:lstStyle>
            <a:lvl1pPr>
              <a:defRPr sz="1100">
                <a:solidFill>
                  <a:srgbClr val="858585"/>
                </a:solidFill>
              </a:defRPr>
            </a:lvl1pPr>
          </a:lstStyle>
          <a:p>
            <a:fld id="{07C2F222-85D9-42F0-85ED-8014AB7A90B9}" type="slidenum">
              <a:rPr lang="en-US"/>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7" name="Rectangle 6"/>
          <p:cNvSpPr/>
          <p:nvPr/>
        </p:nvSpPr>
        <p:spPr>
          <a:xfrm>
            <a:off x="8148638" y="268288"/>
            <a:ext cx="719137" cy="16462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pPr>
            <a:endParaRPr lang="en-US">
              <a:solidFill>
                <a:srgbClr val="FFFFFF"/>
              </a:solidFill>
              <a:ea typeface="ＭＳ Ｐゴシック" pitchFamily="-112" charset="-128"/>
            </a:endParaRPr>
          </a:p>
        </p:txBody>
      </p:sp>
      <p:sp>
        <p:nvSpPr>
          <p:cNvPr id="2" name="Title 1"/>
          <p:cNvSpPr>
            <a:spLocks noGrp="1"/>
          </p:cNvSpPr>
          <p:nvPr>
            <p:ph type="title"/>
          </p:nvPr>
        </p:nvSpPr>
        <p:spPr>
          <a:xfrm>
            <a:off x="457199" y="914400"/>
            <a:ext cx="7391401" cy="1143000"/>
          </a:xfrm>
        </p:spPr>
        <p:txBody>
          <a:bodyPr/>
          <a:lstStyle/>
          <a:p>
            <a:r>
              <a:rPr lang="en-US" smtClean="0"/>
              <a:t>Click to edit Master title style</a:t>
            </a:r>
            <a:endParaRPr/>
          </a:p>
        </p:txBody>
      </p:sp>
      <p:sp>
        <p:nvSpPr>
          <p:cNvPr id="3" name="Content Placeholder 2"/>
          <p:cNvSpPr>
            <a:spLocks noGrp="1"/>
          </p:cNvSpPr>
          <p:nvPr>
            <p:ph sz="half" idx="1"/>
          </p:nvPr>
        </p:nvSpPr>
        <p:spPr>
          <a:xfrm>
            <a:off x="4282440" y="2214562"/>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9" name="Content Placeholder 2"/>
          <p:cNvSpPr>
            <a:spLocks noGrp="1"/>
          </p:cNvSpPr>
          <p:nvPr>
            <p:ph sz="half" idx="13"/>
          </p:nvPr>
        </p:nvSpPr>
        <p:spPr>
          <a:xfrm>
            <a:off x="4282440" y="4224973"/>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1" name="Content Placeholder 2"/>
          <p:cNvSpPr>
            <a:spLocks noGrp="1"/>
          </p:cNvSpPr>
          <p:nvPr>
            <p:ph sz="half" idx="14"/>
          </p:nvPr>
        </p:nvSpPr>
        <p:spPr>
          <a:xfrm>
            <a:off x="457200" y="2214562"/>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2" name="Content Placeholder 2"/>
          <p:cNvSpPr>
            <a:spLocks noGrp="1"/>
          </p:cNvSpPr>
          <p:nvPr>
            <p:ph sz="half" idx="15"/>
          </p:nvPr>
        </p:nvSpPr>
        <p:spPr>
          <a:xfrm>
            <a:off x="457200" y="4224973"/>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Date Placeholder 4"/>
          <p:cNvSpPr>
            <a:spLocks noGrp="1"/>
          </p:cNvSpPr>
          <p:nvPr>
            <p:ph type="dt" sz="half" idx="16"/>
          </p:nvPr>
        </p:nvSpPr>
        <p:spPr/>
        <p:txBody>
          <a:bodyPr/>
          <a:lstStyle>
            <a:lvl1pPr>
              <a:defRPr/>
            </a:lvl1pPr>
          </a:lstStyle>
          <a:p>
            <a:fld id="{7BAD2912-5524-4402-804D-AF2B18E5F9F6}" type="datetime1">
              <a:rPr lang="en-US"/>
              <a:pPr/>
              <a:t>12/9/2009</a:t>
            </a:fld>
            <a:endParaRPr lang="en-US"/>
          </a:p>
        </p:txBody>
      </p:sp>
      <p:sp>
        <p:nvSpPr>
          <p:cNvPr id="10" name="Footer Placeholder 5"/>
          <p:cNvSpPr>
            <a:spLocks noGrp="1"/>
          </p:cNvSpPr>
          <p:nvPr>
            <p:ph type="ftr" sz="quarter" idx="17"/>
          </p:nvPr>
        </p:nvSpPr>
        <p:spPr/>
        <p:txBody>
          <a:bodyPr/>
          <a:lstStyle>
            <a:lvl1pPr>
              <a:defRPr/>
            </a:lvl1pPr>
          </a:lstStyle>
          <a:p>
            <a:endParaRPr lang="en-US"/>
          </a:p>
        </p:txBody>
      </p:sp>
      <p:sp>
        <p:nvSpPr>
          <p:cNvPr id="13" name="Slide Number Placeholder 6"/>
          <p:cNvSpPr>
            <a:spLocks noGrp="1"/>
          </p:cNvSpPr>
          <p:nvPr>
            <p:ph type="sldNum" sz="quarter" idx="18"/>
          </p:nvPr>
        </p:nvSpPr>
        <p:spPr/>
        <p:txBody>
          <a:bodyPr/>
          <a:lstStyle>
            <a:lvl1pPr>
              <a:defRPr/>
            </a:lvl1pPr>
          </a:lstStyle>
          <a:p>
            <a:fld id="{A0EDEA61-BAC5-4D98-8C92-A3E6B93C46D5}" type="slidenum">
              <a:rPr lang="en-US">
                <a:solidFill>
                  <a:prstClr val="white"/>
                </a:solidFill>
              </a:rPr>
              <a:pPr/>
              <a:t>‹#›</a:t>
            </a:fld>
            <a:endParaRPr lang="en-US">
              <a:solidFill>
                <a:prstClr val="white"/>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Rectangle 2"/>
          <p:cNvSpPr/>
          <p:nvPr/>
        </p:nvSpPr>
        <p:spPr>
          <a:xfrm>
            <a:off x="8148638" y="268288"/>
            <a:ext cx="719137" cy="16462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pPr>
            <a:endParaRPr lang="en-US">
              <a:solidFill>
                <a:srgbClr val="FFFFFF"/>
              </a:solidFill>
              <a:ea typeface="ＭＳ Ｐゴシック" pitchFamily="-112" charset="-128"/>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4" name="Date Placeholder 2"/>
          <p:cNvSpPr>
            <a:spLocks noGrp="1"/>
          </p:cNvSpPr>
          <p:nvPr>
            <p:ph type="dt" sz="half" idx="10"/>
          </p:nvPr>
        </p:nvSpPr>
        <p:spPr/>
        <p:txBody>
          <a:bodyPr/>
          <a:lstStyle>
            <a:lvl1pPr>
              <a:defRPr/>
            </a:lvl1pPr>
          </a:lstStyle>
          <a:p>
            <a:fld id="{E705B9E6-5460-46ED-8AD3-A6A16BCF24FD}" type="datetime1">
              <a:rPr lang="en-US"/>
              <a:pPr/>
              <a:t>12/9/2009</a:t>
            </a:fld>
            <a:endParaRPr lang="en-US"/>
          </a:p>
        </p:txBody>
      </p:sp>
      <p:sp>
        <p:nvSpPr>
          <p:cNvPr id="5" name="Footer Placeholder 3"/>
          <p:cNvSpPr>
            <a:spLocks noGrp="1"/>
          </p:cNvSpPr>
          <p:nvPr>
            <p:ph type="ftr" sz="quarter" idx="11"/>
          </p:nvPr>
        </p:nvSpPr>
        <p:spPr/>
        <p:txBody>
          <a:bodyPr/>
          <a:lstStyle>
            <a:lvl1pPr>
              <a:defRPr/>
            </a:lvl1pPr>
          </a:lstStyle>
          <a:p>
            <a:endParaRPr lang="en-US"/>
          </a:p>
        </p:txBody>
      </p:sp>
      <p:sp>
        <p:nvSpPr>
          <p:cNvPr id="6" name="Slide Number Placeholder 4"/>
          <p:cNvSpPr>
            <a:spLocks noGrp="1"/>
          </p:cNvSpPr>
          <p:nvPr>
            <p:ph type="sldNum" sz="quarter" idx="12"/>
          </p:nvPr>
        </p:nvSpPr>
        <p:spPr/>
        <p:txBody>
          <a:bodyPr/>
          <a:lstStyle>
            <a:lvl1pPr>
              <a:defRPr/>
            </a:lvl1pPr>
          </a:lstStyle>
          <a:p>
            <a:fld id="{775426B9-FAC0-438D-86F7-CEB72E2D3C1E}" type="slidenum">
              <a:rPr lang="en-US">
                <a:solidFill>
                  <a:prstClr val="white"/>
                </a:solidFill>
              </a:rPr>
              <a:pPr/>
              <a:t>‹#›</a:t>
            </a:fld>
            <a:endParaRPr lang="en-US">
              <a:solidFill>
                <a:prstClr val="white"/>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p:nvPr/>
        </p:nvSpPr>
        <p:spPr>
          <a:xfrm>
            <a:off x="8148638" y="268288"/>
            <a:ext cx="719137" cy="5667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pPr>
            <a:endParaRPr lang="en-US">
              <a:solidFill>
                <a:srgbClr val="FFFFFF"/>
              </a:solidFill>
              <a:ea typeface="ＭＳ Ｐゴシック" pitchFamily="-112" charset="-128"/>
            </a:endParaRPr>
          </a:p>
        </p:txBody>
      </p:sp>
      <p:sp>
        <p:nvSpPr>
          <p:cNvPr id="3" name="Date Placeholder 1"/>
          <p:cNvSpPr>
            <a:spLocks noGrp="1"/>
          </p:cNvSpPr>
          <p:nvPr>
            <p:ph type="dt" sz="half" idx="10"/>
          </p:nvPr>
        </p:nvSpPr>
        <p:spPr/>
        <p:txBody>
          <a:bodyPr/>
          <a:lstStyle>
            <a:lvl1pPr>
              <a:defRPr/>
            </a:lvl1pPr>
          </a:lstStyle>
          <a:p>
            <a:fld id="{DB4AE4E7-97FA-43FB-BD46-844E182872C1}" type="datetime1">
              <a:rPr lang="en-US"/>
              <a:pPr/>
              <a:t>12/9/2009</a:t>
            </a:fld>
            <a:endParaRPr lang="en-US"/>
          </a:p>
        </p:txBody>
      </p:sp>
      <p:sp>
        <p:nvSpPr>
          <p:cNvPr id="4" name="Footer Placeholder 2"/>
          <p:cNvSpPr>
            <a:spLocks noGrp="1"/>
          </p:cNvSpPr>
          <p:nvPr>
            <p:ph type="ftr" sz="quarter" idx="11"/>
          </p:nvPr>
        </p:nvSpPr>
        <p:spPr/>
        <p:txBody>
          <a:bodyPr/>
          <a:lstStyle>
            <a:lvl1pPr>
              <a:defRPr/>
            </a:lvl1pPr>
          </a:lstStyle>
          <a:p>
            <a:endParaRPr lang="en-US"/>
          </a:p>
        </p:txBody>
      </p:sp>
      <p:sp>
        <p:nvSpPr>
          <p:cNvPr id="5" name="Slide Number Placeholder 3"/>
          <p:cNvSpPr>
            <a:spLocks noGrp="1"/>
          </p:cNvSpPr>
          <p:nvPr>
            <p:ph type="sldNum" sz="quarter" idx="12"/>
          </p:nvPr>
        </p:nvSpPr>
        <p:spPr/>
        <p:txBody>
          <a:bodyPr/>
          <a:lstStyle>
            <a:lvl1pPr>
              <a:defRPr/>
            </a:lvl1pPr>
          </a:lstStyle>
          <a:p>
            <a:fld id="{D5247956-1256-4899-8EE9-075CBA9EB03F}" type="slidenum">
              <a:rPr lang="en-US">
                <a:solidFill>
                  <a:prstClr val="white"/>
                </a:solidFill>
              </a:rPr>
              <a:pPr/>
              <a:t>‹#›</a:t>
            </a:fld>
            <a:endParaRPr lang="en-US">
              <a:solidFill>
                <a:prstClr val="white"/>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p:nvSpPr>
        <p:spPr>
          <a:xfrm>
            <a:off x="8148638" y="268288"/>
            <a:ext cx="719137" cy="5667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pPr>
            <a:endParaRPr lang="en-US">
              <a:solidFill>
                <a:srgbClr val="FFFFFF"/>
              </a:solidFill>
              <a:ea typeface="ＭＳ Ｐゴシック" pitchFamily="-112" charset="-128"/>
            </a:endParaRPr>
          </a:p>
        </p:txBody>
      </p:sp>
      <p:sp>
        <p:nvSpPr>
          <p:cNvPr id="2" name="Title 1"/>
          <p:cNvSpPr>
            <a:spLocks noGrp="1"/>
          </p:cNvSpPr>
          <p:nvPr>
            <p:ph type="title"/>
          </p:nvPr>
        </p:nvSpPr>
        <p:spPr>
          <a:xfrm>
            <a:off x="457199" y="995082"/>
            <a:ext cx="3566160" cy="1035424"/>
          </a:xfrm>
        </p:spPr>
        <p:txBody>
          <a:bodyPr/>
          <a:lstStyle>
            <a:lvl1pPr algn="l">
              <a:defRPr sz="2800" b="0"/>
            </a:lvl1pPr>
          </a:lstStyle>
          <a:p>
            <a:r>
              <a:rPr lang="en-US" smtClean="0"/>
              <a:t>Click to edit Master title style</a:t>
            </a:r>
            <a:endParaRPr/>
          </a:p>
        </p:txBody>
      </p:sp>
      <p:sp>
        <p:nvSpPr>
          <p:cNvPr id="3" name="Content Placeholder 2"/>
          <p:cNvSpPr>
            <a:spLocks noGrp="1"/>
          </p:cNvSpPr>
          <p:nvPr>
            <p:ph idx="1"/>
          </p:nvPr>
        </p:nvSpPr>
        <p:spPr>
          <a:xfrm>
            <a:off x="4762052" y="990600"/>
            <a:ext cx="3566160" cy="5135563"/>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457199" y="2057400"/>
            <a:ext cx="3566160" cy="3657601"/>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a:lvl1pPr>
          </a:lstStyle>
          <a:p>
            <a:fld id="{E1D9283F-C47C-4200-B744-EE3D89B0EC91}" type="datetime1">
              <a:rPr lang="en-US"/>
              <a:pPr/>
              <a:t>12/9/2009</a:t>
            </a:fld>
            <a:endParaRPr lang="en-US"/>
          </a:p>
        </p:txBody>
      </p:sp>
      <p:sp>
        <p:nvSpPr>
          <p:cNvPr id="7" name="Footer Placeholder 5"/>
          <p:cNvSpPr>
            <a:spLocks noGrp="1"/>
          </p:cNvSpPr>
          <p:nvPr>
            <p:ph type="ftr" sz="quarter" idx="11"/>
          </p:nvPr>
        </p:nvSpPr>
        <p:spPr/>
        <p:txBody>
          <a:bodyPr/>
          <a:lstStyle>
            <a:lvl1pPr>
              <a:defRPr/>
            </a:lvl1pPr>
          </a:lstStyle>
          <a:p>
            <a:endParaRPr lang="en-US"/>
          </a:p>
        </p:txBody>
      </p:sp>
      <p:sp>
        <p:nvSpPr>
          <p:cNvPr id="8" name="Slide Number Placeholder 6"/>
          <p:cNvSpPr>
            <a:spLocks noGrp="1"/>
          </p:cNvSpPr>
          <p:nvPr>
            <p:ph type="sldNum" sz="quarter" idx="12"/>
          </p:nvPr>
        </p:nvSpPr>
        <p:spPr/>
        <p:txBody>
          <a:bodyPr/>
          <a:lstStyle>
            <a:lvl1pPr>
              <a:defRPr/>
            </a:lvl1pPr>
          </a:lstStyle>
          <a:p>
            <a:fld id="{2DAB6838-83E7-4D92-9BC8-CB099094AAB7}" type="slidenum">
              <a:rPr lang="en-US">
                <a:solidFill>
                  <a:prstClr val="white"/>
                </a:solidFill>
              </a:rPr>
              <a:pPr/>
              <a:t>‹#›</a:t>
            </a:fld>
            <a:endParaRPr lang="en-US">
              <a:solidFill>
                <a:prstClr val="white"/>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5" name="Rectangle 4"/>
          <p:cNvSpPr/>
          <p:nvPr/>
        </p:nvSpPr>
        <p:spPr>
          <a:xfrm>
            <a:off x="4746625" y="268288"/>
            <a:ext cx="4114800" cy="5667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pPr>
            <a:endParaRPr lang="en-US">
              <a:solidFill>
                <a:srgbClr val="FFFFFF"/>
              </a:solidFill>
              <a:ea typeface="ＭＳ Ｐゴシック" pitchFamily="-112" charset="-128"/>
            </a:endParaRPr>
          </a:p>
        </p:txBody>
      </p:sp>
      <p:sp>
        <p:nvSpPr>
          <p:cNvPr id="2" name="Title 1"/>
          <p:cNvSpPr>
            <a:spLocks noGrp="1"/>
          </p:cNvSpPr>
          <p:nvPr>
            <p:ph type="title"/>
          </p:nvPr>
        </p:nvSpPr>
        <p:spPr>
          <a:xfrm>
            <a:off x="457199" y="995082"/>
            <a:ext cx="3566160" cy="1035424"/>
          </a:xfrm>
        </p:spPr>
        <p:txBody>
          <a:bodyPr/>
          <a:lstStyle>
            <a:lvl1pPr algn="l">
              <a:defRPr sz="2800" b="0"/>
            </a:lvl1pPr>
          </a:lstStyle>
          <a:p>
            <a:r>
              <a:rPr lang="en-US" smtClean="0"/>
              <a:t>Click to edit Master title style</a:t>
            </a:r>
            <a:endParaRPr/>
          </a:p>
        </p:txBody>
      </p:sp>
      <p:sp>
        <p:nvSpPr>
          <p:cNvPr id="4" name="Text Placeholder 3"/>
          <p:cNvSpPr>
            <a:spLocks noGrp="1"/>
          </p:cNvSpPr>
          <p:nvPr>
            <p:ph type="body" sz="half" idx="2"/>
          </p:nvPr>
        </p:nvSpPr>
        <p:spPr>
          <a:xfrm>
            <a:off x="457199" y="2057400"/>
            <a:ext cx="3566160" cy="3657601"/>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Picture Placeholder 9"/>
          <p:cNvSpPr>
            <a:spLocks noGrp="1"/>
          </p:cNvSpPr>
          <p:nvPr>
            <p:ph type="pic" sz="quarter" idx="13"/>
          </p:nvPr>
        </p:nvSpPr>
        <p:spPr>
          <a:xfrm>
            <a:off x="4760258" y="990600"/>
            <a:ext cx="4096512" cy="5611813"/>
          </a:xfrm>
        </p:spPr>
        <p:txBody>
          <a:bodyPr rtlCol="0">
            <a:normAutofit/>
          </a:bodyPr>
          <a:lstStyle>
            <a:lvl1pPr>
              <a:buNone/>
              <a:defRPr/>
            </a:lvl1pPr>
          </a:lstStyle>
          <a:p>
            <a:pPr lvl="0"/>
            <a:r>
              <a:rPr lang="en-US" noProof="0" smtClean="0"/>
              <a:t>Click icon to add picture</a:t>
            </a:r>
            <a:endParaRPr noProof="0"/>
          </a:p>
        </p:txBody>
      </p:sp>
      <p:sp>
        <p:nvSpPr>
          <p:cNvPr id="6" name="Date Placeholder 4"/>
          <p:cNvSpPr>
            <a:spLocks noGrp="1"/>
          </p:cNvSpPr>
          <p:nvPr>
            <p:ph type="dt" sz="half" idx="14"/>
          </p:nvPr>
        </p:nvSpPr>
        <p:spPr>
          <a:xfrm>
            <a:off x="161925" y="6124575"/>
            <a:ext cx="1752600" cy="365125"/>
          </a:xfrm>
        </p:spPr>
        <p:txBody>
          <a:bodyPr/>
          <a:lstStyle>
            <a:lvl1pPr algn="l">
              <a:defRPr/>
            </a:lvl1pPr>
          </a:lstStyle>
          <a:p>
            <a:fld id="{8C761B84-D7EE-4C13-8AD5-9ADB32A6F369}" type="datetime1">
              <a:rPr lang="en-US"/>
              <a:pPr/>
              <a:t>12/9/2009</a:t>
            </a:fld>
            <a:endParaRPr lang="en-US"/>
          </a:p>
        </p:txBody>
      </p:sp>
      <p:sp>
        <p:nvSpPr>
          <p:cNvPr id="7" name="Footer Placeholder 5"/>
          <p:cNvSpPr>
            <a:spLocks noGrp="1"/>
          </p:cNvSpPr>
          <p:nvPr>
            <p:ph type="ftr" sz="quarter" idx="15"/>
          </p:nvPr>
        </p:nvSpPr>
        <p:spPr>
          <a:xfrm>
            <a:off x="174625" y="6356350"/>
            <a:ext cx="3863975" cy="365125"/>
          </a:xfrm>
        </p:spPr>
        <p:txBody>
          <a:bodyPr/>
          <a:lstStyle>
            <a:lvl1pPr>
              <a:defRPr/>
            </a:lvl1pPr>
          </a:lstStyle>
          <a:p>
            <a:endParaRPr lang="en-US"/>
          </a:p>
        </p:txBody>
      </p:sp>
      <p:sp>
        <p:nvSpPr>
          <p:cNvPr id="8" name="Slide Number Placeholder 6"/>
          <p:cNvSpPr>
            <a:spLocks noGrp="1"/>
          </p:cNvSpPr>
          <p:nvPr>
            <p:ph type="sldNum" sz="quarter" idx="16"/>
          </p:nvPr>
        </p:nvSpPr>
        <p:spPr/>
        <p:txBody>
          <a:bodyPr/>
          <a:lstStyle>
            <a:lvl1pPr>
              <a:defRPr/>
            </a:lvl1pPr>
          </a:lstStyle>
          <a:p>
            <a:fld id="{68ED8CA4-9910-46A5-8D10-BA8198E3993D}" type="slidenum">
              <a:rPr lang="en-US">
                <a:solidFill>
                  <a:prstClr val="white"/>
                </a:solidFill>
              </a:rPr>
              <a:pPr/>
              <a:t>‹#›</a:t>
            </a:fld>
            <a:endParaRPr lang="en-US">
              <a:solidFill>
                <a:prstClr val="white"/>
              </a:solidFil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5" name="Rectangle 4"/>
          <p:cNvSpPr/>
          <p:nvPr/>
        </p:nvSpPr>
        <p:spPr>
          <a:xfrm>
            <a:off x="7216775" y="268288"/>
            <a:ext cx="1639888" cy="36385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pPr>
            <a:endParaRPr lang="en-US">
              <a:solidFill>
                <a:srgbClr val="FFFFFF"/>
              </a:solidFill>
              <a:ea typeface="ＭＳ Ｐゴシック" pitchFamily="-112" charset="-128"/>
            </a:endParaRPr>
          </a:p>
        </p:txBody>
      </p:sp>
      <p:sp>
        <p:nvSpPr>
          <p:cNvPr id="2" name="Title 1"/>
          <p:cNvSpPr>
            <a:spLocks noGrp="1"/>
          </p:cNvSpPr>
          <p:nvPr>
            <p:ph type="title"/>
          </p:nvPr>
        </p:nvSpPr>
        <p:spPr>
          <a:xfrm>
            <a:off x="458788" y="4267200"/>
            <a:ext cx="6477000" cy="566738"/>
          </a:xfrm>
        </p:spPr>
        <p:txBody>
          <a:bodyPr/>
          <a:lstStyle>
            <a:lvl1pPr algn="l">
              <a:defRPr sz="2800" b="0"/>
            </a:lvl1pPr>
          </a:lstStyle>
          <a:p>
            <a:r>
              <a:rPr lang="en-US" smtClean="0"/>
              <a:t>Click to edit Master title style</a:t>
            </a:r>
            <a:endParaRPr/>
          </a:p>
        </p:txBody>
      </p:sp>
      <p:sp>
        <p:nvSpPr>
          <p:cNvPr id="3" name="Picture Placeholder 2"/>
          <p:cNvSpPr>
            <a:spLocks noGrp="1"/>
          </p:cNvSpPr>
          <p:nvPr>
            <p:ph type="pic" idx="1"/>
          </p:nvPr>
        </p:nvSpPr>
        <p:spPr>
          <a:xfrm>
            <a:off x="269874" y="268288"/>
            <a:ext cx="6858000" cy="3639312"/>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noProof="0"/>
          </a:p>
        </p:txBody>
      </p:sp>
      <p:sp>
        <p:nvSpPr>
          <p:cNvPr id="4" name="Text Placeholder 3"/>
          <p:cNvSpPr>
            <a:spLocks noGrp="1"/>
          </p:cNvSpPr>
          <p:nvPr>
            <p:ph type="body" sz="half" idx="2"/>
          </p:nvPr>
        </p:nvSpPr>
        <p:spPr>
          <a:xfrm>
            <a:off x="458788" y="4840941"/>
            <a:ext cx="6475412" cy="1304271"/>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a:lvl1pPr>
          </a:lstStyle>
          <a:p>
            <a:fld id="{DF8C8754-F1CC-4DB0-9A0C-686A9EF626F3}" type="datetime1">
              <a:rPr lang="en-US"/>
              <a:pPr/>
              <a:t>12/9/2009</a:t>
            </a:fld>
            <a:endParaRPr lang="en-US"/>
          </a:p>
        </p:txBody>
      </p:sp>
      <p:sp>
        <p:nvSpPr>
          <p:cNvPr id="7" name="Footer Placeholder 5"/>
          <p:cNvSpPr>
            <a:spLocks noGrp="1"/>
          </p:cNvSpPr>
          <p:nvPr>
            <p:ph type="ftr" sz="quarter" idx="11"/>
          </p:nvPr>
        </p:nvSpPr>
        <p:spPr/>
        <p:txBody>
          <a:bodyPr/>
          <a:lstStyle>
            <a:lvl1pPr>
              <a:defRPr/>
            </a:lvl1pPr>
          </a:lstStyle>
          <a:p>
            <a:endParaRPr lang="en-US"/>
          </a:p>
        </p:txBody>
      </p:sp>
      <p:sp>
        <p:nvSpPr>
          <p:cNvPr id="8" name="Slide Number Placeholder 6"/>
          <p:cNvSpPr>
            <a:spLocks noGrp="1"/>
          </p:cNvSpPr>
          <p:nvPr>
            <p:ph type="sldNum" sz="quarter" idx="12"/>
          </p:nvPr>
        </p:nvSpPr>
        <p:spPr/>
        <p:txBody>
          <a:bodyPr/>
          <a:lstStyle>
            <a:lvl1pPr>
              <a:defRPr/>
            </a:lvl1pPr>
          </a:lstStyle>
          <a:p>
            <a:fld id="{2E578503-F4A4-4859-A8A7-FB2BD321DD6B}" type="slidenum">
              <a:rPr lang="en-US">
                <a:solidFill>
                  <a:prstClr val="white"/>
                </a:solidFill>
              </a:rPr>
              <a:pPr/>
              <a:t>‹#›</a:t>
            </a:fld>
            <a:endParaRPr lang="en-US">
              <a:solidFill>
                <a:prstClr val="white"/>
              </a:solidFil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4 Pictures with Caption">
    <p:spTree>
      <p:nvGrpSpPr>
        <p:cNvPr id="1" name=""/>
        <p:cNvGrpSpPr/>
        <p:nvPr/>
      </p:nvGrpSpPr>
      <p:grpSpPr>
        <a:xfrm>
          <a:off x="0" y="0"/>
          <a:ext cx="0" cy="0"/>
          <a:chOff x="0" y="0"/>
          <a:chExt cx="0" cy="0"/>
        </a:xfrm>
      </p:grpSpPr>
      <p:sp>
        <p:nvSpPr>
          <p:cNvPr id="8" name="Rectangle 7"/>
          <p:cNvSpPr/>
          <p:nvPr/>
        </p:nvSpPr>
        <p:spPr>
          <a:xfrm>
            <a:off x="8135938" y="268288"/>
            <a:ext cx="720725" cy="36385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pPr>
            <a:endParaRPr lang="en-US">
              <a:solidFill>
                <a:srgbClr val="FFFFFF"/>
              </a:solidFill>
              <a:ea typeface="ＭＳ Ｐゴシック" pitchFamily="-112" charset="-128"/>
            </a:endParaRPr>
          </a:p>
        </p:txBody>
      </p:sp>
      <p:sp>
        <p:nvSpPr>
          <p:cNvPr id="2" name="Title 1"/>
          <p:cNvSpPr>
            <a:spLocks noGrp="1"/>
          </p:cNvSpPr>
          <p:nvPr>
            <p:ph type="title"/>
          </p:nvPr>
        </p:nvSpPr>
        <p:spPr>
          <a:xfrm>
            <a:off x="458788" y="4267200"/>
            <a:ext cx="6477000" cy="566738"/>
          </a:xfrm>
        </p:spPr>
        <p:txBody>
          <a:bodyPr/>
          <a:lstStyle>
            <a:lvl1pPr algn="l">
              <a:defRPr sz="2800" b="0"/>
            </a:lvl1pPr>
          </a:lstStyle>
          <a:p>
            <a:r>
              <a:rPr lang="en-US" smtClean="0"/>
              <a:t>Click to edit Master title style</a:t>
            </a:r>
            <a:endParaRPr/>
          </a:p>
        </p:txBody>
      </p:sp>
      <p:sp>
        <p:nvSpPr>
          <p:cNvPr id="3" name="Picture Placeholder 2"/>
          <p:cNvSpPr>
            <a:spLocks noGrp="1"/>
          </p:cNvSpPr>
          <p:nvPr>
            <p:ph type="pic" idx="1"/>
          </p:nvPr>
        </p:nvSpPr>
        <p:spPr>
          <a:xfrm>
            <a:off x="269874" y="268288"/>
            <a:ext cx="3006726" cy="3639312"/>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noProof="0"/>
          </a:p>
        </p:txBody>
      </p:sp>
      <p:sp>
        <p:nvSpPr>
          <p:cNvPr id="4" name="Text Placeholder 3"/>
          <p:cNvSpPr>
            <a:spLocks noGrp="1"/>
          </p:cNvSpPr>
          <p:nvPr>
            <p:ph type="body" sz="half" idx="2"/>
          </p:nvPr>
        </p:nvSpPr>
        <p:spPr>
          <a:xfrm>
            <a:off x="458788" y="4840941"/>
            <a:ext cx="6475412" cy="1304271"/>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Picture Placeholder 2"/>
          <p:cNvSpPr>
            <a:spLocks noGrp="1"/>
          </p:cNvSpPr>
          <p:nvPr>
            <p:ph type="pic" idx="13"/>
          </p:nvPr>
        </p:nvSpPr>
        <p:spPr>
          <a:xfrm>
            <a:off x="3352800" y="268288"/>
            <a:ext cx="4701988" cy="177566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noProof="0"/>
          </a:p>
        </p:txBody>
      </p:sp>
      <p:sp>
        <p:nvSpPr>
          <p:cNvPr id="11" name="Picture Placeholder 2"/>
          <p:cNvSpPr>
            <a:spLocks noGrp="1"/>
          </p:cNvSpPr>
          <p:nvPr>
            <p:ph type="pic" idx="14"/>
          </p:nvPr>
        </p:nvSpPr>
        <p:spPr>
          <a:xfrm>
            <a:off x="3352800" y="2131935"/>
            <a:ext cx="2304288" cy="177566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noProof="0"/>
          </a:p>
        </p:txBody>
      </p:sp>
      <p:sp>
        <p:nvSpPr>
          <p:cNvPr id="12" name="Picture Placeholder 2"/>
          <p:cNvSpPr>
            <a:spLocks noGrp="1"/>
          </p:cNvSpPr>
          <p:nvPr>
            <p:ph type="pic" idx="15"/>
          </p:nvPr>
        </p:nvSpPr>
        <p:spPr>
          <a:xfrm>
            <a:off x="5750500" y="2131935"/>
            <a:ext cx="2304288" cy="177566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noProof="0"/>
          </a:p>
        </p:txBody>
      </p:sp>
      <p:sp>
        <p:nvSpPr>
          <p:cNvPr id="9" name="Date Placeholder 4"/>
          <p:cNvSpPr>
            <a:spLocks noGrp="1"/>
          </p:cNvSpPr>
          <p:nvPr>
            <p:ph type="dt" sz="half" idx="16"/>
          </p:nvPr>
        </p:nvSpPr>
        <p:spPr/>
        <p:txBody>
          <a:bodyPr/>
          <a:lstStyle>
            <a:lvl1pPr>
              <a:defRPr/>
            </a:lvl1pPr>
          </a:lstStyle>
          <a:p>
            <a:fld id="{F6C0B96C-C55F-4C6C-B4BE-360A00BEFB74}" type="datetime1">
              <a:rPr lang="en-US"/>
              <a:pPr/>
              <a:t>12/9/2009</a:t>
            </a:fld>
            <a:endParaRPr lang="en-US"/>
          </a:p>
        </p:txBody>
      </p:sp>
      <p:sp>
        <p:nvSpPr>
          <p:cNvPr id="13" name="Footer Placeholder 5"/>
          <p:cNvSpPr>
            <a:spLocks noGrp="1"/>
          </p:cNvSpPr>
          <p:nvPr>
            <p:ph type="ftr" sz="quarter" idx="17"/>
          </p:nvPr>
        </p:nvSpPr>
        <p:spPr/>
        <p:txBody>
          <a:bodyPr/>
          <a:lstStyle>
            <a:lvl1pPr>
              <a:defRPr/>
            </a:lvl1pPr>
          </a:lstStyle>
          <a:p>
            <a:endParaRPr lang="en-US"/>
          </a:p>
        </p:txBody>
      </p:sp>
      <p:sp>
        <p:nvSpPr>
          <p:cNvPr id="14" name="Slide Number Placeholder 6"/>
          <p:cNvSpPr>
            <a:spLocks noGrp="1"/>
          </p:cNvSpPr>
          <p:nvPr>
            <p:ph type="sldNum" sz="quarter" idx="18"/>
          </p:nvPr>
        </p:nvSpPr>
        <p:spPr/>
        <p:txBody>
          <a:bodyPr/>
          <a:lstStyle>
            <a:lvl1pPr>
              <a:defRPr/>
            </a:lvl1pPr>
          </a:lstStyle>
          <a:p>
            <a:fld id="{963C3D68-E4E0-4206-BD67-D25C8730ED77}" type="slidenum">
              <a:rPr lang="en-US">
                <a:solidFill>
                  <a:prstClr val="white"/>
                </a:solidFill>
              </a:rPr>
              <a:pPr/>
              <a:t>‹#›</a:t>
            </a:fld>
            <a:endParaRPr lang="en-US">
              <a:solidFill>
                <a:prstClr val="white"/>
              </a:solidFil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Rectangle 3"/>
          <p:cNvSpPr/>
          <p:nvPr/>
        </p:nvSpPr>
        <p:spPr>
          <a:xfrm>
            <a:off x="7212013" y="268288"/>
            <a:ext cx="1646237" cy="16462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pPr>
            <a:endParaRPr lang="en-US">
              <a:solidFill>
                <a:srgbClr val="FFFFFF"/>
              </a:solidFill>
              <a:ea typeface="ＭＳ Ｐゴシック" pitchFamily="-112" charset="-128"/>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3"/>
          <p:cNvSpPr>
            <a:spLocks noGrp="1"/>
          </p:cNvSpPr>
          <p:nvPr>
            <p:ph type="dt" sz="half" idx="10"/>
          </p:nvPr>
        </p:nvSpPr>
        <p:spPr/>
        <p:txBody>
          <a:bodyPr/>
          <a:lstStyle>
            <a:lvl1pPr>
              <a:defRPr/>
            </a:lvl1pPr>
          </a:lstStyle>
          <a:p>
            <a:fld id="{38A844B2-F516-44BA-B055-54B29CD59B16}" type="datetime1">
              <a:rPr lang="en-US"/>
              <a:pPr/>
              <a:t>12/9/2009</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98A237FC-C26E-435E-9ED2-337CBEA773B8}" type="slidenum">
              <a:rPr lang="en-US">
                <a:solidFill>
                  <a:prstClr val="white"/>
                </a:solidFill>
              </a:rPr>
              <a:pPr/>
              <a:t>‹#›</a:t>
            </a:fld>
            <a:endParaRPr lang="en-US">
              <a:solidFill>
                <a:prstClr val="white"/>
              </a:solidFil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Rectangle 3"/>
          <p:cNvSpPr/>
          <p:nvPr/>
        </p:nvSpPr>
        <p:spPr>
          <a:xfrm>
            <a:off x="8148638" y="268288"/>
            <a:ext cx="719137" cy="5667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pPr>
            <a:endParaRPr lang="en-US">
              <a:solidFill>
                <a:srgbClr val="FFFFFF"/>
              </a:solidFill>
              <a:ea typeface="ＭＳ Ｐゴシック" pitchFamily="-112" charset="-128"/>
            </a:endParaRPr>
          </a:p>
        </p:txBody>
      </p:sp>
      <p:sp>
        <p:nvSpPr>
          <p:cNvPr id="2" name="Vertical Title 1"/>
          <p:cNvSpPr>
            <a:spLocks noGrp="1"/>
          </p:cNvSpPr>
          <p:nvPr>
            <p:ph type="title" orient="vert"/>
          </p:nvPr>
        </p:nvSpPr>
        <p:spPr>
          <a:xfrm>
            <a:off x="7543799" y="1035424"/>
            <a:ext cx="1322295" cy="5090739"/>
          </a:xfrm>
        </p:spPr>
        <p:txBody>
          <a:bodyPr vert="eaVert" anchor="t"/>
          <a:lstStyle/>
          <a:p>
            <a:r>
              <a:rPr lang="en-US" smtClean="0"/>
              <a:t>Click to edit Master title style</a:t>
            </a:r>
            <a:endParaRPr/>
          </a:p>
        </p:txBody>
      </p:sp>
      <p:sp>
        <p:nvSpPr>
          <p:cNvPr id="3" name="Vertical Text Placeholder 2"/>
          <p:cNvSpPr>
            <a:spLocks noGrp="1"/>
          </p:cNvSpPr>
          <p:nvPr>
            <p:ph type="body" orient="vert" idx="1"/>
          </p:nvPr>
        </p:nvSpPr>
        <p:spPr>
          <a:xfrm>
            <a:off x="457200" y="1035424"/>
            <a:ext cx="6019800" cy="510978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3"/>
          <p:cNvSpPr>
            <a:spLocks noGrp="1"/>
          </p:cNvSpPr>
          <p:nvPr>
            <p:ph type="dt" sz="half" idx="10"/>
          </p:nvPr>
        </p:nvSpPr>
        <p:spPr/>
        <p:txBody>
          <a:bodyPr/>
          <a:lstStyle>
            <a:lvl1pPr>
              <a:defRPr/>
            </a:lvl1pPr>
          </a:lstStyle>
          <a:p>
            <a:fld id="{24663342-4218-4326-AC3C-87B952A7DDD3}" type="datetime1">
              <a:rPr lang="en-US"/>
              <a:pPr/>
              <a:t>12/9/2009</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F7BB0F34-88DE-414E-BCC7-6285CF45B01A}" type="slidenum">
              <a:rPr lang="en-US">
                <a:solidFill>
                  <a:prstClr val="white"/>
                </a:solidFill>
              </a:rPr>
              <a:pPr/>
              <a:t>‹#›</a:t>
            </a:fld>
            <a:endParaRPr lang="en-US">
              <a:solidFill>
                <a:prstClr val="white"/>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Content, and Picture">
    <p:spTree>
      <p:nvGrpSpPr>
        <p:cNvPr id="1" name=""/>
        <p:cNvGrpSpPr/>
        <p:nvPr/>
      </p:nvGrpSpPr>
      <p:grpSpPr>
        <a:xfrm>
          <a:off x="0" y="0"/>
          <a:ext cx="0" cy="0"/>
          <a:chOff x="0" y="0"/>
          <a:chExt cx="0" cy="0"/>
        </a:xfrm>
      </p:grpSpPr>
      <p:sp>
        <p:nvSpPr>
          <p:cNvPr id="5" name="Rectangle 4"/>
          <p:cNvSpPr/>
          <p:nvPr/>
        </p:nvSpPr>
        <p:spPr>
          <a:xfrm>
            <a:off x="269875" y="268288"/>
            <a:ext cx="1646238" cy="16462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pPr>
            <a:endParaRPr lang="en-US">
              <a:solidFill>
                <a:srgbClr val="FFFFFF"/>
              </a:solidFill>
              <a:ea typeface="ＭＳ Ｐゴシック" pitchFamily="-112" charset="-128"/>
            </a:endParaRPr>
          </a:p>
        </p:txBody>
      </p:sp>
      <p:sp>
        <p:nvSpPr>
          <p:cNvPr id="2" name="Title 1"/>
          <p:cNvSpPr>
            <a:spLocks noGrp="1"/>
          </p:cNvSpPr>
          <p:nvPr>
            <p:ph type="title"/>
          </p:nvPr>
        </p:nvSpPr>
        <p:spPr>
          <a:xfrm>
            <a:off x="2178423" y="914400"/>
            <a:ext cx="6508377" cy="1143000"/>
          </a:xfrm>
        </p:spPr>
        <p:txBody>
          <a:bodyPr/>
          <a:lstStyle/>
          <a:p>
            <a:r>
              <a:rPr lang="en-US" smtClean="0"/>
              <a:t>Click to edit Master title style</a:t>
            </a:r>
            <a:endParaRPr/>
          </a:p>
        </p:txBody>
      </p:sp>
      <p:sp>
        <p:nvSpPr>
          <p:cNvPr id="3" name="Content Placeholder 2"/>
          <p:cNvSpPr>
            <a:spLocks noGrp="1"/>
          </p:cNvSpPr>
          <p:nvPr>
            <p:ph idx="1"/>
          </p:nvPr>
        </p:nvSpPr>
        <p:spPr>
          <a:xfrm>
            <a:off x="2178423" y="2209800"/>
            <a:ext cx="6508377" cy="3916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9" name="Picture Placeholder 8"/>
          <p:cNvSpPr>
            <a:spLocks noGrp="1"/>
          </p:cNvSpPr>
          <p:nvPr>
            <p:ph type="pic" sz="quarter" idx="13"/>
          </p:nvPr>
        </p:nvSpPr>
        <p:spPr>
          <a:xfrm>
            <a:off x="269875" y="1976718"/>
            <a:ext cx="1645920" cy="4625788"/>
          </a:xfrm>
        </p:spPr>
        <p:txBody>
          <a:bodyPr rtlCol="0">
            <a:normAutofit/>
          </a:bodyPr>
          <a:lstStyle>
            <a:lvl1pPr>
              <a:buNone/>
              <a:defRPr/>
            </a:lvl1pPr>
          </a:lstStyle>
          <a:p>
            <a:pPr lvl="0"/>
            <a:r>
              <a:rPr lang="en-US" noProof="0" smtClean="0"/>
              <a:t>Click icon to add picture</a:t>
            </a:r>
            <a:endParaRPr noProof="0"/>
          </a:p>
        </p:txBody>
      </p:sp>
      <p:sp>
        <p:nvSpPr>
          <p:cNvPr id="6" name="Date Placeholder 3"/>
          <p:cNvSpPr>
            <a:spLocks noGrp="1"/>
          </p:cNvSpPr>
          <p:nvPr>
            <p:ph type="dt" sz="half" idx="14"/>
          </p:nvPr>
        </p:nvSpPr>
        <p:spPr>
          <a:xfrm>
            <a:off x="7212013" y="6356350"/>
            <a:ext cx="1752600" cy="365125"/>
          </a:xfrm>
        </p:spPr>
        <p:txBody>
          <a:bodyPr/>
          <a:lstStyle>
            <a:lvl1pPr>
              <a:defRPr/>
            </a:lvl1pPr>
          </a:lstStyle>
          <a:p>
            <a:fld id="{5FDFE1EE-22B4-44E1-9728-D6696262D7FD}" type="datetime1">
              <a:rPr lang="en-US"/>
              <a:pPr/>
              <a:t>12/9/2009</a:t>
            </a:fld>
            <a:endParaRPr lang="en-US"/>
          </a:p>
        </p:txBody>
      </p:sp>
      <p:sp>
        <p:nvSpPr>
          <p:cNvPr id="7" name="Footer Placeholder 4"/>
          <p:cNvSpPr>
            <a:spLocks noGrp="1"/>
          </p:cNvSpPr>
          <p:nvPr>
            <p:ph type="ftr" sz="quarter" idx="15"/>
          </p:nvPr>
        </p:nvSpPr>
        <p:spPr>
          <a:xfrm>
            <a:off x="2178050" y="6356350"/>
            <a:ext cx="4927600" cy="365125"/>
          </a:xfrm>
        </p:spPr>
        <p:txBody>
          <a:bodyPr/>
          <a:lstStyle>
            <a:lvl1pPr>
              <a:defRPr/>
            </a:lvl1pPr>
          </a:lstStyle>
          <a:p>
            <a:endParaRPr lang="en-US"/>
          </a:p>
        </p:txBody>
      </p:sp>
      <p:sp>
        <p:nvSpPr>
          <p:cNvPr id="8" name="Slide Number Placeholder 5"/>
          <p:cNvSpPr>
            <a:spLocks noGrp="1"/>
          </p:cNvSpPr>
          <p:nvPr>
            <p:ph type="sldNum" sz="quarter" idx="16"/>
          </p:nvPr>
        </p:nvSpPr>
        <p:spPr>
          <a:xfrm>
            <a:off x="331788" y="360363"/>
            <a:ext cx="506412" cy="365125"/>
          </a:xfrm>
        </p:spPr>
        <p:txBody>
          <a:bodyPr/>
          <a:lstStyle>
            <a:lvl1pPr>
              <a:defRPr/>
            </a:lvl1pPr>
          </a:lstStyle>
          <a:p>
            <a:fld id="{A8896D53-87ED-41B6-A0F8-77009001305A}" type="slidenum">
              <a:rPr lang="en-US">
                <a:solidFill>
                  <a:prstClr val="white"/>
                </a:solidFill>
              </a:rPr>
              <a:pPr/>
              <a:t>‹#›</a:t>
            </a:fld>
            <a:endParaRPr lang="en-US">
              <a:solidFill>
                <a:prstClr val="white"/>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p:cNvSpPr/>
          <p:nvPr/>
        </p:nvSpPr>
        <p:spPr>
          <a:xfrm>
            <a:off x="7759700" y="268288"/>
            <a:ext cx="1098550" cy="635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pPr>
            <a:endParaRPr lang="en-US">
              <a:solidFill>
                <a:srgbClr val="FFFFFF"/>
              </a:solidFill>
              <a:ea typeface="ＭＳ Ｐゴシック" pitchFamily="-112" charset="-128"/>
            </a:endParaRPr>
          </a:p>
        </p:txBody>
      </p:sp>
      <p:sp>
        <p:nvSpPr>
          <p:cNvPr id="2" name="Title 1"/>
          <p:cNvSpPr>
            <a:spLocks noGrp="1"/>
          </p:cNvSpPr>
          <p:nvPr>
            <p:ph type="title"/>
          </p:nvPr>
        </p:nvSpPr>
        <p:spPr>
          <a:xfrm>
            <a:off x="2209801" y="3429000"/>
            <a:ext cx="4966446" cy="1398494"/>
          </a:xfrm>
        </p:spPr>
        <p:txBody>
          <a:bodyPr/>
          <a:lstStyle>
            <a:lvl1pPr algn="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2209801" y="4824414"/>
            <a:ext cx="4966446" cy="1320800"/>
          </a:xfrm>
        </p:spPr>
        <p:txBody>
          <a:bodyPr>
            <a:normAutofit/>
          </a:bodyPr>
          <a:lstStyle>
            <a:lvl1pPr marL="0" indent="0" algn="r">
              <a:buNone/>
              <a:defRPr sz="16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Date Placeholder 3"/>
          <p:cNvSpPr>
            <a:spLocks noGrp="1"/>
          </p:cNvSpPr>
          <p:nvPr>
            <p:ph type="dt" sz="half" idx="10"/>
          </p:nvPr>
        </p:nvSpPr>
        <p:spPr>
          <a:xfrm>
            <a:off x="5562600" y="6356350"/>
            <a:ext cx="1622425" cy="365125"/>
          </a:xfrm>
        </p:spPr>
        <p:txBody>
          <a:bodyPr/>
          <a:lstStyle>
            <a:lvl1pPr>
              <a:defRPr/>
            </a:lvl1pPr>
          </a:lstStyle>
          <a:p>
            <a:fld id="{87C3D6E6-0222-4FB5-9B03-5F56CD677C31}" type="datetime1">
              <a:rPr lang="en-US"/>
              <a:pPr/>
              <a:t>12/9/2009</a:t>
            </a:fld>
            <a:endParaRPr lang="en-US"/>
          </a:p>
        </p:txBody>
      </p:sp>
      <p:sp>
        <p:nvSpPr>
          <p:cNvPr id="6" name="Footer Placeholder 4"/>
          <p:cNvSpPr>
            <a:spLocks noGrp="1"/>
          </p:cNvSpPr>
          <p:nvPr>
            <p:ph type="ftr" sz="quarter" idx="11"/>
          </p:nvPr>
        </p:nvSpPr>
        <p:spPr>
          <a:xfrm>
            <a:off x="174625" y="6356350"/>
            <a:ext cx="5311775" cy="365125"/>
          </a:xfrm>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3CAFDD8B-F948-4366-8A3E-1A534391F046}" type="slidenum">
              <a:rPr lang="en-US">
                <a:solidFill>
                  <a:prstClr val="white"/>
                </a:solidFill>
              </a:rPr>
              <a:pPr/>
              <a:t>‹#›</a:t>
            </a:fld>
            <a:endParaRPr lang="en-US">
              <a:solidFill>
                <a:prstClr val="white"/>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ection with Picture">
    <p:spTree>
      <p:nvGrpSpPr>
        <p:cNvPr id="1" name=""/>
        <p:cNvGrpSpPr/>
        <p:nvPr/>
      </p:nvGrpSpPr>
      <p:grpSpPr>
        <a:xfrm>
          <a:off x="0" y="0"/>
          <a:ext cx="0" cy="0"/>
          <a:chOff x="0" y="0"/>
          <a:chExt cx="0" cy="0"/>
        </a:xfrm>
      </p:grpSpPr>
      <p:sp>
        <p:nvSpPr>
          <p:cNvPr id="5" name="Rectangle 4"/>
          <p:cNvSpPr/>
          <p:nvPr/>
        </p:nvSpPr>
        <p:spPr>
          <a:xfrm>
            <a:off x="269875" y="4773613"/>
            <a:ext cx="2971800" cy="18446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pPr>
            <a:endParaRPr lang="en-US">
              <a:solidFill>
                <a:srgbClr val="FFFFFF"/>
              </a:solidFill>
              <a:ea typeface="ＭＳ Ｐゴシック" pitchFamily="-112" charset="-128"/>
            </a:endParaRPr>
          </a:p>
        </p:txBody>
      </p:sp>
      <p:sp>
        <p:nvSpPr>
          <p:cNvPr id="2" name="Title 1"/>
          <p:cNvSpPr>
            <a:spLocks noGrp="1"/>
          </p:cNvSpPr>
          <p:nvPr>
            <p:ph type="title"/>
          </p:nvPr>
        </p:nvSpPr>
        <p:spPr>
          <a:xfrm>
            <a:off x="3720354" y="3429001"/>
            <a:ext cx="4966446" cy="1398494"/>
          </a:xfrm>
        </p:spPr>
        <p:txBody>
          <a:bodyPr/>
          <a:lstStyle>
            <a:lvl1pPr algn="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3720354" y="4824414"/>
            <a:ext cx="4966446" cy="1320800"/>
          </a:xfrm>
        </p:spPr>
        <p:txBody>
          <a:bodyPr>
            <a:normAutofit/>
          </a:bodyPr>
          <a:lstStyle>
            <a:lvl1pPr marL="0" indent="0" algn="r">
              <a:buNone/>
              <a:defRPr sz="16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Picture Placeholder 8"/>
          <p:cNvSpPr>
            <a:spLocks noGrp="1"/>
          </p:cNvSpPr>
          <p:nvPr>
            <p:ph type="pic" sz="quarter" idx="13"/>
          </p:nvPr>
        </p:nvSpPr>
        <p:spPr>
          <a:xfrm>
            <a:off x="269874" y="268288"/>
            <a:ext cx="2971800" cy="4438650"/>
          </a:xfrm>
        </p:spPr>
        <p:txBody>
          <a:bodyPr rtlCol="0">
            <a:normAutofit/>
          </a:bodyPr>
          <a:lstStyle>
            <a:lvl1pPr>
              <a:buNone/>
              <a:defRPr/>
            </a:lvl1pPr>
          </a:lstStyle>
          <a:p>
            <a:pPr lvl="0"/>
            <a:r>
              <a:rPr lang="en-US" noProof="0" smtClean="0"/>
              <a:t>Click icon to add picture</a:t>
            </a:r>
            <a:endParaRPr noProof="0"/>
          </a:p>
        </p:txBody>
      </p:sp>
      <p:sp>
        <p:nvSpPr>
          <p:cNvPr id="6" name="Slide Number Placeholder 5"/>
          <p:cNvSpPr>
            <a:spLocks noGrp="1"/>
          </p:cNvSpPr>
          <p:nvPr>
            <p:ph type="sldNum" sz="quarter" idx="14"/>
          </p:nvPr>
        </p:nvSpPr>
        <p:spPr>
          <a:xfrm>
            <a:off x="350838" y="6105525"/>
            <a:ext cx="506412" cy="365125"/>
          </a:xfrm>
        </p:spPr>
        <p:txBody>
          <a:bodyPr/>
          <a:lstStyle>
            <a:lvl1pPr>
              <a:defRPr/>
            </a:lvl1pPr>
          </a:lstStyle>
          <a:p>
            <a:fld id="{A61F6C3D-BDAA-43FB-BE24-D119196D8907}" type="slidenum">
              <a:rPr lang="en-US">
                <a:solidFill>
                  <a:prstClr val="white"/>
                </a:solidFill>
              </a:rPr>
              <a:pPr/>
              <a:t>‹#›</a:t>
            </a:fld>
            <a:endParaRPr lang="en-US">
              <a:solidFill>
                <a:prstClr val="white"/>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Rectangle 4"/>
          <p:cNvSpPr/>
          <p:nvPr/>
        </p:nvSpPr>
        <p:spPr>
          <a:xfrm>
            <a:off x="8148638" y="268288"/>
            <a:ext cx="719137" cy="16462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pPr>
            <a:endParaRPr lang="en-US">
              <a:solidFill>
                <a:srgbClr val="FFFFFF"/>
              </a:solidFill>
              <a:ea typeface="ＭＳ Ｐゴシック" pitchFamily="-112" charset="-128"/>
            </a:endParaRPr>
          </a:p>
        </p:txBody>
      </p:sp>
      <p:sp>
        <p:nvSpPr>
          <p:cNvPr id="2" name="Title 1"/>
          <p:cNvSpPr>
            <a:spLocks noGrp="1"/>
          </p:cNvSpPr>
          <p:nvPr>
            <p:ph type="title"/>
          </p:nvPr>
        </p:nvSpPr>
        <p:spPr>
          <a:xfrm>
            <a:off x="457199" y="914400"/>
            <a:ext cx="7391401" cy="1143000"/>
          </a:xfrm>
        </p:spPr>
        <p:txBody>
          <a:bodyPr/>
          <a:lstStyle/>
          <a:p>
            <a:r>
              <a:rPr lang="en-US" smtClean="0"/>
              <a:t>Click to edit Master title style</a:t>
            </a:r>
            <a:endParaRPr/>
          </a:p>
        </p:txBody>
      </p:sp>
      <p:sp>
        <p:nvSpPr>
          <p:cNvPr id="3" name="Content Placeholder 2"/>
          <p:cNvSpPr>
            <a:spLocks noGrp="1"/>
          </p:cNvSpPr>
          <p:nvPr>
            <p:ph sz="half" idx="1"/>
          </p:nvPr>
        </p:nvSpPr>
        <p:spPr>
          <a:xfrm>
            <a:off x="457200" y="2214563"/>
            <a:ext cx="3566160" cy="39116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282440" y="2214563"/>
            <a:ext cx="3566160" cy="39116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Date Placeholder 4"/>
          <p:cNvSpPr>
            <a:spLocks noGrp="1"/>
          </p:cNvSpPr>
          <p:nvPr>
            <p:ph type="dt" sz="half" idx="10"/>
          </p:nvPr>
        </p:nvSpPr>
        <p:spPr/>
        <p:txBody>
          <a:bodyPr/>
          <a:lstStyle>
            <a:lvl1pPr>
              <a:defRPr/>
            </a:lvl1pPr>
          </a:lstStyle>
          <a:p>
            <a:fld id="{D9730828-17CF-40F9-9E72-006D634417DF}" type="datetime1">
              <a:rPr lang="en-US"/>
              <a:pPr/>
              <a:t>12/9/2009</a:t>
            </a:fld>
            <a:endParaRPr lang="en-US"/>
          </a:p>
        </p:txBody>
      </p:sp>
      <p:sp>
        <p:nvSpPr>
          <p:cNvPr id="7" name="Footer Placeholder 5"/>
          <p:cNvSpPr>
            <a:spLocks noGrp="1"/>
          </p:cNvSpPr>
          <p:nvPr>
            <p:ph type="ftr" sz="quarter" idx="11"/>
          </p:nvPr>
        </p:nvSpPr>
        <p:spPr/>
        <p:txBody>
          <a:bodyPr/>
          <a:lstStyle>
            <a:lvl1pPr>
              <a:defRPr/>
            </a:lvl1pPr>
          </a:lstStyle>
          <a:p>
            <a:endParaRPr lang="en-US"/>
          </a:p>
        </p:txBody>
      </p:sp>
      <p:sp>
        <p:nvSpPr>
          <p:cNvPr id="8" name="Slide Number Placeholder 6"/>
          <p:cNvSpPr>
            <a:spLocks noGrp="1"/>
          </p:cNvSpPr>
          <p:nvPr>
            <p:ph type="sldNum" sz="quarter" idx="12"/>
          </p:nvPr>
        </p:nvSpPr>
        <p:spPr/>
        <p:txBody>
          <a:bodyPr/>
          <a:lstStyle>
            <a:lvl1pPr>
              <a:defRPr/>
            </a:lvl1pPr>
          </a:lstStyle>
          <a:p>
            <a:fld id="{C288E98F-CACD-45F1-B97C-82764E3855B2}" type="slidenum">
              <a:rPr lang="en-US">
                <a:solidFill>
                  <a:prstClr val="white"/>
                </a:solidFill>
              </a:rPr>
              <a:pPr/>
              <a:t>‹#›</a:t>
            </a:fld>
            <a:endParaRPr lang="en-US">
              <a:solidFill>
                <a:prstClr val="white"/>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Rectangle 6"/>
          <p:cNvSpPr/>
          <p:nvPr/>
        </p:nvSpPr>
        <p:spPr>
          <a:xfrm>
            <a:off x="8148638" y="268288"/>
            <a:ext cx="719137" cy="16462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pPr>
            <a:endParaRPr lang="en-US">
              <a:solidFill>
                <a:srgbClr val="FFFFFF"/>
              </a:solidFill>
              <a:ea typeface="ＭＳ Ｐゴシック" pitchFamily="-112" charset="-128"/>
            </a:endParaRPr>
          </a:p>
        </p:txBody>
      </p:sp>
      <p:sp>
        <p:nvSpPr>
          <p:cNvPr id="2" name="Title 1"/>
          <p:cNvSpPr>
            <a:spLocks noGrp="1"/>
          </p:cNvSpPr>
          <p:nvPr>
            <p:ph type="title"/>
          </p:nvPr>
        </p:nvSpPr>
        <p:spPr>
          <a:xfrm>
            <a:off x="457199" y="914400"/>
            <a:ext cx="7388352" cy="1143000"/>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457200" y="2054132"/>
            <a:ext cx="3566160" cy="639762"/>
          </a:xfrm>
        </p:spPr>
        <p:txBody>
          <a:bodyPr anchor="b">
            <a:noAutofit/>
          </a:bodyPr>
          <a:lstStyle>
            <a:lvl1pPr marL="0" indent="0" algn="ctr">
              <a:spcBef>
                <a:spcPct val="0"/>
              </a:spcBef>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689411"/>
            <a:ext cx="3566160" cy="3436751"/>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279391" y="2054132"/>
            <a:ext cx="3566160" cy="639762"/>
          </a:xfrm>
        </p:spPr>
        <p:txBody>
          <a:bodyPr anchor="b">
            <a:noAutofit/>
          </a:bodyPr>
          <a:lstStyle>
            <a:lvl1pPr marL="0" indent="0" algn="ctr">
              <a:spcBef>
                <a:spcPct val="0"/>
              </a:spcBef>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279391" y="2689411"/>
            <a:ext cx="3566160" cy="3436751"/>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Date Placeholder 6"/>
          <p:cNvSpPr>
            <a:spLocks noGrp="1"/>
          </p:cNvSpPr>
          <p:nvPr>
            <p:ph type="dt" sz="half" idx="10"/>
          </p:nvPr>
        </p:nvSpPr>
        <p:spPr/>
        <p:txBody>
          <a:bodyPr/>
          <a:lstStyle>
            <a:lvl1pPr>
              <a:defRPr/>
            </a:lvl1pPr>
          </a:lstStyle>
          <a:p>
            <a:fld id="{3886CF44-9936-45DB-8029-7C6D8252EFB4}" type="datetime1">
              <a:rPr lang="en-US"/>
              <a:pPr/>
              <a:t>12/9/2009</a:t>
            </a:fld>
            <a:endParaRPr lang="en-US"/>
          </a:p>
        </p:txBody>
      </p:sp>
      <p:sp>
        <p:nvSpPr>
          <p:cNvPr id="9" name="Footer Placeholder 7"/>
          <p:cNvSpPr>
            <a:spLocks noGrp="1"/>
          </p:cNvSpPr>
          <p:nvPr>
            <p:ph type="ftr" sz="quarter" idx="11"/>
          </p:nvPr>
        </p:nvSpPr>
        <p:spPr/>
        <p:txBody>
          <a:bodyPr/>
          <a:lstStyle>
            <a:lvl1pPr>
              <a:defRPr/>
            </a:lvl1pPr>
          </a:lstStyle>
          <a:p>
            <a:endParaRPr lang="en-US"/>
          </a:p>
        </p:txBody>
      </p:sp>
      <p:sp>
        <p:nvSpPr>
          <p:cNvPr id="10" name="Slide Number Placeholder 8"/>
          <p:cNvSpPr>
            <a:spLocks noGrp="1"/>
          </p:cNvSpPr>
          <p:nvPr>
            <p:ph type="sldNum" sz="quarter" idx="12"/>
          </p:nvPr>
        </p:nvSpPr>
        <p:spPr/>
        <p:txBody>
          <a:bodyPr/>
          <a:lstStyle>
            <a:lvl1pPr>
              <a:defRPr/>
            </a:lvl1pPr>
          </a:lstStyle>
          <a:p>
            <a:fld id="{9549FE4B-3136-4FEA-BA28-0834FE2C0AC1}" type="slidenum">
              <a:rPr lang="en-US">
                <a:solidFill>
                  <a:prstClr val="white"/>
                </a:solidFill>
              </a:rPr>
              <a:pPr/>
              <a:t>‹#›</a:t>
            </a:fld>
            <a:endParaRPr lang="en-US">
              <a:solidFill>
                <a:prstClr val="white"/>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5" name="Rectangle 4"/>
          <p:cNvSpPr/>
          <p:nvPr/>
        </p:nvSpPr>
        <p:spPr>
          <a:xfrm>
            <a:off x="8148638" y="268288"/>
            <a:ext cx="719137" cy="16462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pPr>
            <a:endParaRPr lang="en-US">
              <a:solidFill>
                <a:srgbClr val="FFFFFF"/>
              </a:solidFill>
              <a:ea typeface="ＭＳ Ｐゴシック" pitchFamily="-112" charset="-128"/>
            </a:endParaRPr>
          </a:p>
        </p:txBody>
      </p:sp>
      <p:sp>
        <p:nvSpPr>
          <p:cNvPr id="2" name="Title 1"/>
          <p:cNvSpPr>
            <a:spLocks noGrp="1"/>
          </p:cNvSpPr>
          <p:nvPr>
            <p:ph type="title"/>
          </p:nvPr>
        </p:nvSpPr>
        <p:spPr>
          <a:xfrm>
            <a:off x="457199" y="914400"/>
            <a:ext cx="7391401" cy="1143000"/>
          </a:xfrm>
        </p:spPr>
        <p:txBody>
          <a:bodyPr/>
          <a:lstStyle/>
          <a:p>
            <a:r>
              <a:rPr lang="en-US" smtClean="0"/>
              <a:t>Click to edit Master title style</a:t>
            </a:r>
            <a:endParaRPr/>
          </a:p>
        </p:txBody>
      </p:sp>
      <p:sp>
        <p:nvSpPr>
          <p:cNvPr id="3" name="Content Placeholder 2"/>
          <p:cNvSpPr>
            <a:spLocks noGrp="1"/>
          </p:cNvSpPr>
          <p:nvPr>
            <p:ph sz="half" idx="1"/>
          </p:nvPr>
        </p:nvSpPr>
        <p:spPr>
          <a:xfrm>
            <a:off x="457199" y="2214562"/>
            <a:ext cx="7396163"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9" name="Content Placeholder 2"/>
          <p:cNvSpPr>
            <a:spLocks noGrp="1"/>
          </p:cNvSpPr>
          <p:nvPr>
            <p:ph sz="half" idx="13"/>
          </p:nvPr>
        </p:nvSpPr>
        <p:spPr>
          <a:xfrm>
            <a:off x="457199" y="4224973"/>
            <a:ext cx="7396163"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Date Placeholder 4"/>
          <p:cNvSpPr>
            <a:spLocks noGrp="1"/>
          </p:cNvSpPr>
          <p:nvPr>
            <p:ph type="dt" sz="half" idx="14"/>
          </p:nvPr>
        </p:nvSpPr>
        <p:spPr/>
        <p:txBody>
          <a:bodyPr/>
          <a:lstStyle>
            <a:lvl1pPr>
              <a:defRPr/>
            </a:lvl1pPr>
          </a:lstStyle>
          <a:p>
            <a:fld id="{984B5C2A-88C7-47EF-915D-D0519ECA3109}" type="datetime1">
              <a:rPr lang="en-US"/>
              <a:pPr/>
              <a:t>12/9/2009</a:t>
            </a:fld>
            <a:endParaRPr lang="en-US"/>
          </a:p>
        </p:txBody>
      </p:sp>
      <p:sp>
        <p:nvSpPr>
          <p:cNvPr id="7" name="Footer Placeholder 5"/>
          <p:cNvSpPr>
            <a:spLocks noGrp="1"/>
          </p:cNvSpPr>
          <p:nvPr>
            <p:ph type="ftr" sz="quarter" idx="15"/>
          </p:nvPr>
        </p:nvSpPr>
        <p:spPr/>
        <p:txBody>
          <a:bodyPr/>
          <a:lstStyle>
            <a:lvl1pPr>
              <a:defRPr/>
            </a:lvl1pPr>
          </a:lstStyle>
          <a:p>
            <a:endParaRPr lang="en-US"/>
          </a:p>
        </p:txBody>
      </p:sp>
      <p:sp>
        <p:nvSpPr>
          <p:cNvPr id="8" name="Slide Number Placeholder 6"/>
          <p:cNvSpPr>
            <a:spLocks noGrp="1"/>
          </p:cNvSpPr>
          <p:nvPr>
            <p:ph type="sldNum" sz="quarter" idx="16"/>
          </p:nvPr>
        </p:nvSpPr>
        <p:spPr/>
        <p:txBody>
          <a:bodyPr/>
          <a:lstStyle>
            <a:lvl1pPr>
              <a:defRPr/>
            </a:lvl1pPr>
          </a:lstStyle>
          <a:p>
            <a:fld id="{5603DB2C-E416-4DBB-AAF1-CC355805CAF5}" type="slidenum">
              <a:rPr lang="en-US">
                <a:solidFill>
                  <a:prstClr val="white"/>
                </a:solidFill>
              </a:rPr>
              <a:pPr/>
              <a:t>‹#›</a:t>
            </a:fld>
            <a:endParaRPr lang="en-US">
              <a:solidFill>
                <a:prstClr val="white"/>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18" Type="http://schemas.openxmlformats.org/officeDocument/2006/relationships/slideLayout" Target="../slideLayouts/slideLayout3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slideLayout" Target="../slideLayouts/slideLayout36.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20" Type="http://schemas.openxmlformats.org/officeDocument/2006/relationships/theme" Target="../theme/theme2.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10" Type="http://schemas.openxmlformats.org/officeDocument/2006/relationships/slideLayout" Target="../slideLayouts/slideLayout29.xml"/><Relationship Id="rId19" Type="http://schemas.openxmlformats.org/officeDocument/2006/relationships/slideLayout" Target="../slideLayouts/slideLayout38.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914400"/>
            <a:ext cx="650875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2209800"/>
            <a:ext cx="6508750" cy="39163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7199313" y="6356350"/>
            <a:ext cx="1752600" cy="365125"/>
          </a:xfrm>
          <a:prstGeom prst="rect">
            <a:avLst/>
          </a:prstGeom>
        </p:spPr>
        <p:txBody>
          <a:bodyPr vert="horz" wrap="square" lIns="91440" tIns="45720" rIns="91440" bIns="45720" numCol="1" anchor="ctr" anchorCtr="0" compatLnSpc="1">
            <a:prstTxWarp prst="textNoShape">
              <a:avLst/>
            </a:prstTxWarp>
          </a:bodyPr>
          <a:lstStyle>
            <a:lvl1pPr algn="r">
              <a:defRPr sz="1100" b="1">
                <a:solidFill>
                  <a:srgbClr val="858585"/>
                </a:solidFill>
                <a:latin typeface="Century Gothic" pitchFamily="-112" charset="0"/>
              </a:defRPr>
            </a:lvl1pPr>
          </a:lstStyle>
          <a:p>
            <a:pPr defTabSz="457200" fontAlgn="base">
              <a:spcBef>
                <a:spcPct val="0"/>
              </a:spcBef>
              <a:spcAft>
                <a:spcPct val="0"/>
              </a:spcAft>
            </a:pPr>
            <a:fld id="{F76BD236-ACCF-49C3-AA7F-1C4B386FF888}" type="datetime1">
              <a:rPr lang="en-US">
                <a:ea typeface="ＭＳ Ｐゴシック" pitchFamily="-112" charset="-128"/>
              </a:rPr>
              <a:pPr defTabSz="457200" fontAlgn="base">
                <a:spcBef>
                  <a:spcPct val="0"/>
                </a:spcBef>
                <a:spcAft>
                  <a:spcPct val="0"/>
                </a:spcAft>
              </a:pPr>
              <a:t>12/9/2009</a:t>
            </a:fld>
            <a:endParaRPr lang="en-US">
              <a:ea typeface="ＭＳ Ｐゴシック" pitchFamily="-112" charset="-128"/>
            </a:endParaRPr>
          </a:p>
        </p:txBody>
      </p:sp>
      <p:sp>
        <p:nvSpPr>
          <p:cNvPr id="5" name="Footer Placeholder 4"/>
          <p:cNvSpPr>
            <a:spLocks noGrp="1"/>
          </p:cNvSpPr>
          <p:nvPr>
            <p:ph type="ftr" sz="quarter" idx="3"/>
          </p:nvPr>
        </p:nvSpPr>
        <p:spPr>
          <a:xfrm>
            <a:off x="174625" y="6356350"/>
            <a:ext cx="6007100" cy="365125"/>
          </a:xfrm>
          <a:prstGeom prst="rect">
            <a:avLst/>
          </a:prstGeom>
        </p:spPr>
        <p:txBody>
          <a:bodyPr vert="horz" wrap="square" lIns="91440" tIns="45720" rIns="91440" bIns="45720" numCol="1" anchor="ctr" anchorCtr="0" compatLnSpc="1">
            <a:prstTxWarp prst="textNoShape">
              <a:avLst/>
            </a:prstTxWarp>
          </a:bodyPr>
          <a:lstStyle>
            <a:lvl1pPr>
              <a:defRPr sz="1100" b="1">
                <a:solidFill>
                  <a:srgbClr val="858585"/>
                </a:solidFill>
                <a:latin typeface="Century Gothic" pitchFamily="-112" charset="0"/>
              </a:defRPr>
            </a:lvl1pPr>
          </a:lstStyle>
          <a:p>
            <a:pPr defTabSz="457200" fontAlgn="base">
              <a:spcBef>
                <a:spcPct val="0"/>
              </a:spcBef>
              <a:spcAft>
                <a:spcPct val="0"/>
              </a:spcAft>
            </a:pPr>
            <a:endParaRPr lang="en-US">
              <a:ea typeface="ＭＳ Ｐゴシック" pitchFamily="-112" charset="-128"/>
            </a:endParaRPr>
          </a:p>
        </p:txBody>
      </p:sp>
      <p:sp>
        <p:nvSpPr>
          <p:cNvPr id="6" name="Slide Number Placeholder 5"/>
          <p:cNvSpPr>
            <a:spLocks noGrp="1"/>
          </p:cNvSpPr>
          <p:nvPr>
            <p:ph type="sldNum" sz="quarter" idx="4"/>
          </p:nvPr>
        </p:nvSpPr>
        <p:spPr>
          <a:xfrm>
            <a:off x="8256588" y="360363"/>
            <a:ext cx="506412" cy="365125"/>
          </a:xfrm>
          <a:prstGeom prst="rect">
            <a:avLst/>
          </a:prstGeom>
        </p:spPr>
        <p:txBody>
          <a:bodyPr vert="horz" wrap="square" lIns="91440" tIns="45720" rIns="91440" bIns="45720" numCol="1" anchor="ctr" anchorCtr="0" compatLnSpc="1">
            <a:prstTxWarp prst="textNoShape">
              <a:avLst/>
            </a:prstTxWarp>
          </a:bodyPr>
          <a:lstStyle>
            <a:lvl1pPr algn="r">
              <a:defRPr sz="2200" b="1">
                <a:solidFill>
                  <a:schemeClr val="bg1"/>
                </a:solidFill>
                <a:latin typeface="Century Gothic" pitchFamily="-112" charset="0"/>
              </a:defRPr>
            </a:lvl1pPr>
          </a:lstStyle>
          <a:p>
            <a:pPr defTabSz="457200" fontAlgn="base">
              <a:spcBef>
                <a:spcPct val="0"/>
              </a:spcBef>
              <a:spcAft>
                <a:spcPct val="0"/>
              </a:spcAft>
            </a:pPr>
            <a:fld id="{B3F7D6F6-FE21-4920-AAEB-6E5653F8FD91}" type="slidenum">
              <a:rPr lang="en-US">
                <a:solidFill>
                  <a:prstClr val="white"/>
                </a:solidFill>
                <a:ea typeface="ＭＳ Ｐゴシック" pitchFamily="-112" charset="-128"/>
              </a:rPr>
              <a:pPr defTabSz="457200" fontAlgn="base">
                <a:spcBef>
                  <a:spcPct val="0"/>
                </a:spcBef>
                <a:spcAft>
                  <a:spcPct val="0"/>
                </a:spcAft>
              </a:pPr>
              <a:t>‹#›</a:t>
            </a:fld>
            <a:endParaRPr lang="en-US">
              <a:solidFill>
                <a:prstClr val="white"/>
              </a:solidFill>
              <a:ea typeface="ＭＳ Ｐゴシック" pitchFamily="-112" charset="-128"/>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Lst>
  <p:txStyles>
    <p:titleStyle>
      <a:lvl1pPr algn="l" rtl="0" fontAlgn="base">
        <a:spcBef>
          <a:spcPct val="0"/>
        </a:spcBef>
        <a:spcAft>
          <a:spcPct val="0"/>
        </a:spcAft>
        <a:defRPr sz="3600" kern="1200">
          <a:solidFill>
            <a:schemeClr val="accent1"/>
          </a:solidFill>
          <a:latin typeface="+mj-lt"/>
          <a:ea typeface="ＭＳ Ｐゴシック" pitchFamily="-112" charset="-128"/>
          <a:cs typeface="+mj-cs"/>
        </a:defRPr>
      </a:lvl1pPr>
      <a:lvl2pPr algn="l" rtl="0" fontAlgn="base">
        <a:spcBef>
          <a:spcPct val="0"/>
        </a:spcBef>
        <a:spcAft>
          <a:spcPct val="0"/>
        </a:spcAft>
        <a:defRPr sz="3600">
          <a:solidFill>
            <a:schemeClr val="accent1"/>
          </a:solidFill>
          <a:latin typeface="Century Gothic" pitchFamily="-112" charset="0"/>
          <a:ea typeface="ＭＳ Ｐゴシック" pitchFamily="-112" charset="-128"/>
        </a:defRPr>
      </a:lvl2pPr>
      <a:lvl3pPr algn="l" rtl="0" fontAlgn="base">
        <a:spcBef>
          <a:spcPct val="0"/>
        </a:spcBef>
        <a:spcAft>
          <a:spcPct val="0"/>
        </a:spcAft>
        <a:defRPr sz="3600">
          <a:solidFill>
            <a:schemeClr val="accent1"/>
          </a:solidFill>
          <a:latin typeface="Century Gothic" pitchFamily="-112" charset="0"/>
          <a:ea typeface="ＭＳ Ｐゴシック" pitchFamily="-112" charset="-128"/>
        </a:defRPr>
      </a:lvl3pPr>
      <a:lvl4pPr algn="l" rtl="0" fontAlgn="base">
        <a:spcBef>
          <a:spcPct val="0"/>
        </a:spcBef>
        <a:spcAft>
          <a:spcPct val="0"/>
        </a:spcAft>
        <a:defRPr sz="3600">
          <a:solidFill>
            <a:schemeClr val="accent1"/>
          </a:solidFill>
          <a:latin typeface="Century Gothic" pitchFamily="-112" charset="0"/>
          <a:ea typeface="ＭＳ Ｐゴシック" pitchFamily="-112" charset="-128"/>
        </a:defRPr>
      </a:lvl4pPr>
      <a:lvl5pPr algn="l" rtl="0" fontAlgn="base">
        <a:spcBef>
          <a:spcPct val="0"/>
        </a:spcBef>
        <a:spcAft>
          <a:spcPct val="0"/>
        </a:spcAft>
        <a:defRPr sz="3600">
          <a:solidFill>
            <a:schemeClr val="accent1"/>
          </a:solidFill>
          <a:latin typeface="Century Gothic" pitchFamily="-112" charset="0"/>
          <a:ea typeface="ＭＳ Ｐゴシック" pitchFamily="-112" charset="-128"/>
        </a:defRPr>
      </a:lvl5pPr>
      <a:lvl6pPr marL="457200" algn="l" rtl="0" fontAlgn="base">
        <a:spcBef>
          <a:spcPct val="0"/>
        </a:spcBef>
        <a:spcAft>
          <a:spcPct val="0"/>
        </a:spcAft>
        <a:defRPr sz="3600">
          <a:solidFill>
            <a:schemeClr val="accent1"/>
          </a:solidFill>
          <a:latin typeface="Century Gothic" pitchFamily="-112" charset="0"/>
          <a:ea typeface="ＭＳ Ｐゴシック" pitchFamily="-112" charset="-128"/>
        </a:defRPr>
      </a:lvl6pPr>
      <a:lvl7pPr marL="914400" algn="l" rtl="0" fontAlgn="base">
        <a:spcBef>
          <a:spcPct val="0"/>
        </a:spcBef>
        <a:spcAft>
          <a:spcPct val="0"/>
        </a:spcAft>
        <a:defRPr sz="3600">
          <a:solidFill>
            <a:schemeClr val="accent1"/>
          </a:solidFill>
          <a:latin typeface="Century Gothic" pitchFamily="-112" charset="0"/>
          <a:ea typeface="ＭＳ Ｐゴシック" pitchFamily="-112" charset="-128"/>
        </a:defRPr>
      </a:lvl7pPr>
      <a:lvl8pPr marL="1371600" algn="l" rtl="0" fontAlgn="base">
        <a:spcBef>
          <a:spcPct val="0"/>
        </a:spcBef>
        <a:spcAft>
          <a:spcPct val="0"/>
        </a:spcAft>
        <a:defRPr sz="3600">
          <a:solidFill>
            <a:schemeClr val="accent1"/>
          </a:solidFill>
          <a:latin typeface="Century Gothic" pitchFamily="-112" charset="0"/>
          <a:ea typeface="ＭＳ Ｐゴシック" pitchFamily="-112" charset="-128"/>
        </a:defRPr>
      </a:lvl8pPr>
      <a:lvl9pPr marL="1828800" algn="l" rtl="0" fontAlgn="base">
        <a:spcBef>
          <a:spcPct val="0"/>
        </a:spcBef>
        <a:spcAft>
          <a:spcPct val="0"/>
        </a:spcAft>
        <a:defRPr sz="3600">
          <a:solidFill>
            <a:schemeClr val="accent1"/>
          </a:solidFill>
          <a:latin typeface="Century Gothic" pitchFamily="-112" charset="0"/>
          <a:ea typeface="ＭＳ Ｐゴシック" pitchFamily="-112" charset="-128"/>
        </a:defRPr>
      </a:lvl9pPr>
    </p:titleStyle>
    <p:bodyStyle>
      <a:lvl1pPr marL="228600" indent="-228600" algn="l" rtl="0" fontAlgn="base">
        <a:spcBef>
          <a:spcPts val="1800"/>
        </a:spcBef>
        <a:spcAft>
          <a:spcPct val="0"/>
        </a:spcAft>
        <a:buClr>
          <a:schemeClr val="accent1"/>
        </a:buClr>
        <a:buSzPct val="100000"/>
        <a:buFont typeface="Wingdings 2" pitchFamily="-112" charset="2"/>
        <a:buChar char="¡"/>
        <a:defRPr sz="2000" kern="1200">
          <a:solidFill>
            <a:schemeClr val="tx2"/>
          </a:solidFill>
          <a:latin typeface="+mn-lt"/>
          <a:ea typeface="ＭＳ Ｐゴシック" pitchFamily="-112" charset="-128"/>
          <a:cs typeface="+mn-cs"/>
        </a:defRPr>
      </a:lvl1pPr>
      <a:lvl2pPr marL="457200" indent="-228600" algn="l" rtl="0" fontAlgn="base">
        <a:spcBef>
          <a:spcPts val="600"/>
        </a:spcBef>
        <a:spcAft>
          <a:spcPct val="0"/>
        </a:spcAft>
        <a:buClr>
          <a:srgbClr val="4D0000"/>
        </a:buClr>
        <a:buSzPct val="100000"/>
        <a:buFont typeface="Wingdings 2" pitchFamily="-112" charset="2"/>
        <a:buChar char="¡"/>
        <a:defRPr kern="1200">
          <a:solidFill>
            <a:schemeClr val="tx2"/>
          </a:solidFill>
          <a:latin typeface="+mn-lt"/>
          <a:ea typeface="ＭＳ Ｐゴシック" pitchFamily="-112" charset="-128"/>
          <a:cs typeface="+mn-cs"/>
        </a:defRPr>
      </a:lvl2pPr>
      <a:lvl3pPr marL="685800" indent="-228600" algn="l" rtl="0" fontAlgn="base">
        <a:spcBef>
          <a:spcPts val="600"/>
        </a:spcBef>
        <a:spcAft>
          <a:spcPct val="0"/>
        </a:spcAft>
        <a:buClr>
          <a:schemeClr val="accent1"/>
        </a:buClr>
        <a:buSzPct val="100000"/>
        <a:buFont typeface="Wingdings 2" pitchFamily="-112" charset="2"/>
        <a:buChar char="¡"/>
        <a:defRPr kern="1200">
          <a:solidFill>
            <a:schemeClr val="tx2"/>
          </a:solidFill>
          <a:latin typeface="+mn-lt"/>
          <a:ea typeface="ＭＳ Ｐゴシック" pitchFamily="-112" charset="-128"/>
          <a:cs typeface="+mn-cs"/>
        </a:defRPr>
      </a:lvl3pPr>
      <a:lvl4pPr marL="914400" indent="-228600" algn="l" rtl="0" fontAlgn="base">
        <a:spcBef>
          <a:spcPts val="600"/>
        </a:spcBef>
        <a:spcAft>
          <a:spcPct val="0"/>
        </a:spcAft>
        <a:buClr>
          <a:srgbClr val="4D0000"/>
        </a:buClr>
        <a:buSzPct val="100000"/>
        <a:buFont typeface="Wingdings 2" pitchFamily="-112" charset="2"/>
        <a:buChar char="¡"/>
        <a:defRPr kern="1200">
          <a:solidFill>
            <a:schemeClr val="tx2"/>
          </a:solidFill>
          <a:latin typeface="+mn-lt"/>
          <a:ea typeface="ＭＳ Ｐゴシック" pitchFamily="-112" charset="-128"/>
          <a:cs typeface="+mn-cs"/>
        </a:defRPr>
      </a:lvl4pPr>
      <a:lvl5pPr marL="1143000" indent="-228600" algn="l" rtl="0" fontAlgn="base">
        <a:spcBef>
          <a:spcPts val="600"/>
        </a:spcBef>
        <a:spcAft>
          <a:spcPct val="0"/>
        </a:spcAft>
        <a:buClr>
          <a:schemeClr val="accent1"/>
        </a:buClr>
        <a:buSzPct val="100000"/>
        <a:buFont typeface="Wingdings 2" pitchFamily="-112" charset="2"/>
        <a:buChar char="¡"/>
        <a:defRPr kern="1200">
          <a:solidFill>
            <a:schemeClr val="tx2"/>
          </a:solidFill>
          <a:latin typeface="+mn-lt"/>
          <a:ea typeface="ＭＳ Ｐゴシック" pitchFamily="-112"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914400"/>
            <a:ext cx="650875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2209800"/>
            <a:ext cx="6508750" cy="39163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7199313" y="6356350"/>
            <a:ext cx="1752600" cy="365125"/>
          </a:xfrm>
          <a:prstGeom prst="rect">
            <a:avLst/>
          </a:prstGeom>
        </p:spPr>
        <p:txBody>
          <a:bodyPr vert="horz" wrap="square" lIns="91440" tIns="45720" rIns="91440" bIns="45720" numCol="1" anchor="ctr" anchorCtr="0" compatLnSpc="1">
            <a:prstTxWarp prst="textNoShape">
              <a:avLst/>
            </a:prstTxWarp>
          </a:bodyPr>
          <a:lstStyle>
            <a:lvl1pPr algn="r">
              <a:defRPr sz="1100" b="1">
                <a:solidFill>
                  <a:srgbClr val="858585"/>
                </a:solidFill>
                <a:latin typeface="Century Gothic" pitchFamily="-112" charset="0"/>
              </a:defRPr>
            </a:lvl1pPr>
          </a:lstStyle>
          <a:p>
            <a:pPr defTabSz="457200" fontAlgn="base">
              <a:spcBef>
                <a:spcPct val="0"/>
              </a:spcBef>
              <a:spcAft>
                <a:spcPct val="0"/>
              </a:spcAft>
            </a:pPr>
            <a:fld id="{F76BD236-ACCF-49C3-AA7F-1C4B386FF888}" type="datetime1">
              <a:rPr lang="en-US">
                <a:ea typeface="ＭＳ Ｐゴシック" pitchFamily="-112" charset="-128"/>
              </a:rPr>
              <a:pPr defTabSz="457200" fontAlgn="base">
                <a:spcBef>
                  <a:spcPct val="0"/>
                </a:spcBef>
                <a:spcAft>
                  <a:spcPct val="0"/>
                </a:spcAft>
              </a:pPr>
              <a:t>12/9/2009</a:t>
            </a:fld>
            <a:endParaRPr lang="en-US">
              <a:ea typeface="ＭＳ Ｐゴシック" pitchFamily="-112" charset="-128"/>
            </a:endParaRPr>
          </a:p>
        </p:txBody>
      </p:sp>
      <p:sp>
        <p:nvSpPr>
          <p:cNvPr id="5" name="Footer Placeholder 4"/>
          <p:cNvSpPr>
            <a:spLocks noGrp="1"/>
          </p:cNvSpPr>
          <p:nvPr>
            <p:ph type="ftr" sz="quarter" idx="3"/>
          </p:nvPr>
        </p:nvSpPr>
        <p:spPr>
          <a:xfrm>
            <a:off x="174625" y="6356350"/>
            <a:ext cx="6007100" cy="365125"/>
          </a:xfrm>
          <a:prstGeom prst="rect">
            <a:avLst/>
          </a:prstGeom>
        </p:spPr>
        <p:txBody>
          <a:bodyPr vert="horz" wrap="square" lIns="91440" tIns="45720" rIns="91440" bIns="45720" numCol="1" anchor="ctr" anchorCtr="0" compatLnSpc="1">
            <a:prstTxWarp prst="textNoShape">
              <a:avLst/>
            </a:prstTxWarp>
          </a:bodyPr>
          <a:lstStyle>
            <a:lvl1pPr>
              <a:defRPr sz="1100" b="1">
                <a:solidFill>
                  <a:srgbClr val="858585"/>
                </a:solidFill>
                <a:latin typeface="Century Gothic" pitchFamily="-112" charset="0"/>
              </a:defRPr>
            </a:lvl1pPr>
          </a:lstStyle>
          <a:p>
            <a:pPr defTabSz="457200" fontAlgn="base">
              <a:spcBef>
                <a:spcPct val="0"/>
              </a:spcBef>
              <a:spcAft>
                <a:spcPct val="0"/>
              </a:spcAft>
            </a:pPr>
            <a:endParaRPr lang="en-US">
              <a:ea typeface="ＭＳ Ｐゴシック" pitchFamily="-112" charset="-128"/>
            </a:endParaRPr>
          </a:p>
        </p:txBody>
      </p:sp>
      <p:sp>
        <p:nvSpPr>
          <p:cNvPr id="6" name="Slide Number Placeholder 5"/>
          <p:cNvSpPr>
            <a:spLocks noGrp="1"/>
          </p:cNvSpPr>
          <p:nvPr>
            <p:ph type="sldNum" sz="quarter" idx="4"/>
          </p:nvPr>
        </p:nvSpPr>
        <p:spPr>
          <a:xfrm>
            <a:off x="8256588" y="360363"/>
            <a:ext cx="506412" cy="365125"/>
          </a:xfrm>
          <a:prstGeom prst="rect">
            <a:avLst/>
          </a:prstGeom>
        </p:spPr>
        <p:txBody>
          <a:bodyPr vert="horz" wrap="square" lIns="91440" tIns="45720" rIns="91440" bIns="45720" numCol="1" anchor="ctr" anchorCtr="0" compatLnSpc="1">
            <a:prstTxWarp prst="textNoShape">
              <a:avLst/>
            </a:prstTxWarp>
          </a:bodyPr>
          <a:lstStyle>
            <a:lvl1pPr algn="r">
              <a:defRPr sz="2200" b="1">
                <a:solidFill>
                  <a:schemeClr val="bg1"/>
                </a:solidFill>
                <a:latin typeface="Century Gothic" pitchFamily="-112" charset="0"/>
              </a:defRPr>
            </a:lvl1pPr>
          </a:lstStyle>
          <a:p>
            <a:pPr defTabSz="457200" fontAlgn="base">
              <a:spcBef>
                <a:spcPct val="0"/>
              </a:spcBef>
              <a:spcAft>
                <a:spcPct val="0"/>
              </a:spcAft>
            </a:pPr>
            <a:fld id="{B3F7D6F6-FE21-4920-AAEB-6E5653F8FD91}" type="slidenum">
              <a:rPr lang="en-US">
                <a:solidFill>
                  <a:prstClr val="white"/>
                </a:solidFill>
                <a:ea typeface="ＭＳ Ｐゴシック" pitchFamily="-112" charset="-128"/>
              </a:rPr>
              <a:pPr defTabSz="457200" fontAlgn="base">
                <a:spcBef>
                  <a:spcPct val="0"/>
                </a:spcBef>
                <a:spcAft>
                  <a:spcPct val="0"/>
                </a:spcAft>
              </a:pPr>
              <a:t>‹#›</a:t>
            </a:fld>
            <a:endParaRPr lang="en-US">
              <a:solidFill>
                <a:prstClr val="white"/>
              </a:solidFill>
              <a:ea typeface="ＭＳ Ｐゴシック" pitchFamily="-112" charset="-128"/>
            </a:endParaRPr>
          </a:p>
        </p:txBody>
      </p:sp>
    </p:spTree>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 id="2147483694" r:id="rId14"/>
    <p:sldLayoutId id="2147483695" r:id="rId15"/>
    <p:sldLayoutId id="2147483696" r:id="rId16"/>
    <p:sldLayoutId id="2147483697" r:id="rId17"/>
    <p:sldLayoutId id="2147483698" r:id="rId18"/>
    <p:sldLayoutId id="2147483699" r:id="rId19"/>
  </p:sldLayoutIdLst>
  <p:txStyles>
    <p:titleStyle>
      <a:lvl1pPr algn="l" rtl="0" fontAlgn="base">
        <a:spcBef>
          <a:spcPct val="0"/>
        </a:spcBef>
        <a:spcAft>
          <a:spcPct val="0"/>
        </a:spcAft>
        <a:defRPr sz="3600" kern="1200">
          <a:solidFill>
            <a:schemeClr val="accent1"/>
          </a:solidFill>
          <a:latin typeface="+mj-lt"/>
          <a:ea typeface="ＭＳ Ｐゴシック" pitchFamily="-112" charset="-128"/>
          <a:cs typeface="+mj-cs"/>
        </a:defRPr>
      </a:lvl1pPr>
      <a:lvl2pPr algn="l" rtl="0" fontAlgn="base">
        <a:spcBef>
          <a:spcPct val="0"/>
        </a:spcBef>
        <a:spcAft>
          <a:spcPct val="0"/>
        </a:spcAft>
        <a:defRPr sz="3600">
          <a:solidFill>
            <a:schemeClr val="accent1"/>
          </a:solidFill>
          <a:latin typeface="Century Gothic" pitchFamily="-112" charset="0"/>
          <a:ea typeface="ＭＳ Ｐゴシック" pitchFamily="-112" charset="-128"/>
        </a:defRPr>
      </a:lvl2pPr>
      <a:lvl3pPr algn="l" rtl="0" fontAlgn="base">
        <a:spcBef>
          <a:spcPct val="0"/>
        </a:spcBef>
        <a:spcAft>
          <a:spcPct val="0"/>
        </a:spcAft>
        <a:defRPr sz="3600">
          <a:solidFill>
            <a:schemeClr val="accent1"/>
          </a:solidFill>
          <a:latin typeface="Century Gothic" pitchFamily="-112" charset="0"/>
          <a:ea typeface="ＭＳ Ｐゴシック" pitchFamily="-112" charset="-128"/>
        </a:defRPr>
      </a:lvl3pPr>
      <a:lvl4pPr algn="l" rtl="0" fontAlgn="base">
        <a:spcBef>
          <a:spcPct val="0"/>
        </a:spcBef>
        <a:spcAft>
          <a:spcPct val="0"/>
        </a:spcAft>
        <a:defRPr sz="3600">
          <a:solidFill>
            <a:schemeClr val="accent1"/>
          </a:solidFill>
          <a:latin typeface="Century Gothic" pitchFamily="-112" charset="0"/>
          <a:ea typeface="ＭＳ Ｐゴシック" pitchFamily="-112" charset="-128"/>
        </a:defRPr>
      </a:lvl4pPr>
      <a:lvl5pPr algn="l" rtl="0" fontAlgn="base">
        <a:spcBef>
          <a:spcPct val="0"/>
        </a:spcBef>
        <a:spcAft>
          <a:spcPct val="0"/>
        </a:spcAft>
        <a:defRPr sz="3600">
          <a:solidFill>
            <a:schemeClr val="accent1"/>
          </a:solidFill>
          <a:latin typeface="Century Gothic" pitchFamily="-112" charset="0"/>
          <a:ea typeface="ＭＳ Ｐゴシック" pitchFamily="-112" charset="-128"/>
        </a:defRPr>
      </a:lvl5pPr>
      <a:lvl6pPr marL="457200" algn="l" rtl="0" fontAlgn="base">
        <a:spcBef>
          <a:spcPct val="0"/>
        </a:spcBef>
        <a:spcAft>
          <a:spcPct val="0"/>
        </a:spcAft>
        <a:defRPr sz="3600">
          <a:solidFill>
            <a:schemeClr val="accent1"/>
          </a:solidFill>
          <a:latin typeface="Century Gothic" pitchFamily="-112" charset="0"/>
          <a:ea typeface="ＭＳ Ｐゴシック" pitchFamily="-112" charset="-128"/>
        </a:defRPr>
      </a:lvl6pPr>
      <a:lvl7pPr marL="914400" algn="l" rtl="0" fontAlgn="base">
        <a:spcBef>
          <a:spcPct val="0"/>
        </a:spcBef>
        <a:spcAft>
          <a:spcPct val="0"/>
        </a:spcAft>
        <a:defRPr sz="3600">
          <a:solidFill>
            <a:schemeClr val="accent1"/>
          </a:solidFill>
          <a:latin typeface="Century Gothic" pitchFamily="-112" charset="0"/>
          <a:ea typeface="ＭＳ Ｐゴシック" pitchFamily="-112" charset="-128"/>
        </a:defRPr>
      </a:lvl7pPr>
      <a:lvl8pPr marL="1371600" algn="l" rtl="0" fontAlgn="base">
        <a:spcBef>
          <a:spcPct val="0"/>
        </a:spcBef>
        <a:spcAft>
          <a:spcPct val="0"/>
        </a:spcAft>
        <a:defRPr sz="3600">
          <a:solidFill>
            <a:schemeClr val="accent1"/>
          </a:solidFill>
          <a:latin typeface="Century Gothic" pitchFamily="-112" charset="0"/>
          <a:ea typeface="ＭＳ Ｐゴシック" pitchFamily="-112" charset="-128"/>
        </a:defRPr>
      </a:lvl8pPr>
      <a:lvl9pPr marL="1828800" algn="l" rtl="0" fontAlgn="base">
        <a:spcBef>
          <a:spcPct val="0"/>
        </a:spcBef>
        <a:spcAft>
          <a:spcPct val="0"/>
        </a:spcAft>
        <a:defRPr sz="3600">
          <a:solidFill>
            <a:schemeClr val="accent1"/>
          </a:solidFill>
          <a:latin typeface="Century Gothic" pitchFamily="-112" charset="0"/>
          <a:ea typeface="ＭＳ Ｐゴシック" pitchFamily="-112" charset="-128"/>
        </a:defRPr>
      </a:lvl9pPr>
    </p:titleStyle>
    <p:bodyStyle>
      <a:lvl1pPr marL="228600" indent="-228600" algn="l" rtl="0" fontAlgn="base">
        <a:spcBef>
          <a:spcPts val="1800"/>
        </a:spcBef>
        <a:spcAft>
          <a:spcPct val="0"/>
        </a:spcAft>
        <a:buClr>
          <a:schemeClr val="accent1"/>
        </a:buClr>
        <a:buSzPct val="100000"/>
        <a:buFont typeface="Wingdings 2" pitchFamily="-112" charset="2"/>
        <a:buChar char="¡"/>
        <a:defRPr sz="2000" kern="1200">
          <a:solidFill>
            <a:schemeClr val="tx2"/>
          </a:solidFill>
          <a:latin typeface="+mn-lt"/>
          <a:ea typeface="ＭＳ Ｐゴシック" pitchFamily="-112" charset="-128"/>
          <a:cs typeface="+mn-cs"/>
        </a:defRPr>
      </a:lvl1pPr>
      <a:lvl2pPr marL="457200" indent="-228600" algn="l" rtl="0" fontAlgn="base">
        <a:spcBef>
          <a:spcPts val="600"/>
        </a:spcBef>
        <a:spcAft>
          <a:spcPct val="0"/>
        </a:spcAft>
        <a:buClr>
          <a:srgbClr val="4D0000"/>
        </a:buClr>
        <a:buSzPct val="100000"/>
        <a:buFont typeface="Wingdings 2" pitchFamily="-112" charset="2"/>
        <a:buChar char="¡"/>
        <a:defRPr kern="1200">
          <a:solidFill>
            <a:schemeClr val="tx2"/>
          </a:solidFill>
          <a:latin typeface="+mn-lt"/>
          <a:ea typeface="ＭＳ Ｐゴシック" pitchFamily="-112" charset="-128"/>
          <a:cs typeface="+mn-cs"/>
        </a:defRPr>
      </a:lvl2pPr>
      <a:lvl3pPr marL="685800" indent="-228600" algn="l" rtl="0" fontAlgn="base">
        <a:spcBef>
          <a:spcPts val="600"/>
        </a:spcBef>
        <a:spcAft>
          <a:spcPct val="0"/>
        </a:spcAft>
        <a:buClr>
          <a:schemeClr val="accent1"/>
        </a:buClr>
        <a:buSzPct val="100000"/>
        <a:buFont typeface="Wingdings 2" pitchFamily="-112" charset="2"/>
        <a:buChar char="¡"/>
        <a:defRPr kern="1200">
          <a:solidFill>
            <a:schemeClr val="tx2"/>
          </a:solidFill>
          <a:latin typeface="+mn-lt"/>
          <a:ea typeface="ＭＳ Ｐゴシック" pitchFamily="-112" charset="-128"/>
          <a:cs typeface="+mn-cs"/>
        </a:defRPr>
      </a:lvl3pPr>
      <a:lvl4pPr marL="914400" indent="-228600" algn="l" rtl="0" fontAlgn="base">
        <a:spcBef>
          <a:spcPts val="600"/>
        </a:spcBef>
        <a:spcAft>
          <a:spcPct val="0"/>
        </a:spcAft>
        <a:buClr>
          <a:srgbClr val="4D0000"/>
        </a:buClr>
        <a:buSzPct val="100000"/>
        <a:buFont typeface="Wingdings 2" pitchFamily="-112" charset="2"/>
        <a:buChar char="¡"/>
        <a:defRPr kern="1200">
          <a:solidFill>
            <a:schemeClr val="tx2"/>
          </a:solidFill>
          <a:latin typeface="+mn-lt"/>
          <a:ea typeface="ＭＳ Ｐゴシック" pitchFamily="-112" charset="-128"/>
          <a:cs typeface="+mn-cs"/>
        </a:defRPr>
      </a:lvl4pPr>
      <a:lvl5pPr marL="1143000" indent="-228600" algn="l" rtl="0" fontAlgn="base">
        <a:spcBef>
          <a:spcPts val="600"/>
        </a:spcBef>
        <a:spcAft>
          <a:spcPct val="0"/>
        </a:spcAft>
        <a:buClr>
          <a:schemeClr val="accent1"/>
        </a:buClr>
        <a:buSzPct val="100000"/>
        <a:buFont typeface="Wingdings 2" pitchFamily="-112" charset="2"/>
        <a:buChar char="¡"/>
        <a:defRPr kern="1200">
          <a:solidFill>
            <a:schemeClr val="tx2"/>
          </a:solidFill>
          <a:latin typeface="+mn-lt"/>
          <a:ea typeface="ＭＳ Ｐゴシック" pitchFamily="-112"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 TargetMode="External"/><Relationship Id="rId2" Type="http://schemas.openxmlformats.org/officeDocument/2006/relationships/slideLayout" Target="../slideLayouts/slideLayout21.xml"/><Relationship Id="rId1" Type="http://schemas.openxmlformats.org/officeDocument/2006/relationships/vmlDrawing" Target="../drawings/vmlDrawing1.v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image" Target="../media/image5.jpeg"/><Relationship Id="rId1" Type="http://schemas.openxmlformats.org/officeDocument/2006/relationships/slideLayout" Target="../slideLayouts/slideLayout3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 Id="rId9" Type="http://schemas.openxmlformats.org/officeDocument/2006/relationships/image" Target="../media/image11.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ctrTitle"/>
          </p:nvPr>
        </p:nvSpPr>
        <p:spPr>
          <a:xfrm>
            <a:off x="685800" y="1363663"/>
            <a:ext cx="7772400" cy="1470025"/>
          </a:xfrm>
        </p:spPr>
        <p:txBody>
          <a:bodyPr/>
          <a:lstStyle/>
          <a:p>
            <a:pPr algn="ctr"/>
            <a:r>
              <a:rPr lang="en-US" dirty="0" smtClean="0">
                <a:solidFill>
                  <a:schemeClr val="tx1"/>
                </a:solidFill>
                <a:ea typeface="ＭＳ Ｐゴシック" pitchFamily="-112" charset="-128"/>
              </a:rPr>
              <a:t>Linking </a:t>
            </a:r>
            <a:r>
              <a:rPr lang="en-US" dirty="0" smtClean="0">
                <a:solidFill>
                  <a:schemeClr val="bg1"/>
                </a:solidFill>
                <a:ea typeface="ＭＳ Ｐゴシック" pitchFamily="-112" charset="-128"/>
              </a:rPr>
              <a:t>Art and Science</a:t>
            </a:r>
          </a:p>
        </p:txBody>
      </p:sp>
      <p:sp>
        <p:nvSpPr>
          <p:cNvPr id="22531" name="Subtitle 2"/>
          <p:cNvSpPr>
            <a:spLocks noGrp="1"/>
          </p:cNvSpPr>
          <p:nvPr>
            <p:ph type="subTitle" idx="1"/>
          </p:nvPr>
        </p:nvSpPr>
        <p:spPr>
          <a:xfrm>
            <a:off x="1104900" y="4291013"/>
            <a:ext cx="6875463" cy="1752600"/>
          </a:xfrm>
        </p:spPr>
        <p:txBody>
          <a:bodyPr/>
          <a:lstStyle/>
          <a:p>
            <a:pPr algn="ctr">
              <a:spcBef>
                <a:spcPct val="0"/>
              </a:spcBef>
              <a:buFont typeface="Wingdings 2" pitchFamily="-112" charset="2"/>
              <a:buNone/>
            </a:pPr>
            <a:r>
              <a:rPr lang="en-US" sz="2400" dirty="0" smtClean="0">
                <a:latin typeface="Book Antiqua" pitchFamily="-112" charset="0"/>
                <a:ea typeface="ＭＳ Ｐゴシック" pitchFamily="-112" charset="-128"/>
              </a:rPr>
              <a:t>The detection of </a:t>
            </a:r>
            <a:r>
              <a:rPr lang="en-US" sz="2400" dirty="0" err="1" smtClean="0">
                <a:latin typeface="Book Antiqua" pitchFamily="-112" charset="0"/>
                <a:ea typeface="ＭＳ Ｐゴシック" pitchFamily="-112" charset="-128"/>
              </a:rPr>
              <a:t>Anthocyanidin</a:t>
            </a:r>
            <a:r>
              <a:rPr lang="en-US" sz="2400" dirty="0" smtClean="0">
                <a:latin typeface="Book Antiqua" pitchFamily="-112" charset="0"/>
                <a:ea typeface="ＭＳ Ｐゴシック" pitchFamily="-112" charset="-128"/>
              </a:rPr>
              <a:t> synthase in </a:t>
            </a:r>
            <a:r>
              <a:rPr lang="en-US" sz="2400" i="1" dirty="0" smtClean="0">
                <a:latin typeface="Book Antiqua" pitchFamily="-112" charset="0"/>
                <a:ea typeface="ＭＳ Ｐゴシック" pitchFamily="-112" charset="-128"/>
              </a:rPr>
              <a:t>Rosa hybrida cultivar </a:t>
            </a:r>
            <a:r>
              <a:rPr lang="en-US" sz="2400" dirty="0" smtClean="0">
                <a:latin typeface="Book Antiqua" pitchFamily="-112" charset="0"/>
                <a:ea typeface="ＭＳ Ｐゴシック" pitchFamily="-112" charset="-128"/>
              </a:rPr>
              <a:t>and Paris Art using PCR</a:t>
            </a:r>
          </a:p>
          <a:p>
            <a:pPr algn="ctr">
              <a:spcBef>
                <a:spcPct val="0"/>
              </a:spcBef>
              <a:buFont typeface="Wingdings 2" pitchFamily="-112" charset="2"/>
              <a:buNone/>
            </a:pPr>
            <a:endParaRPr lang="en-US" dirty="0" smtClean="0">
              <a:latin typeface="Book Antiqua" pitchFamily="-112" charset="0"/>
              <a:ea typeface="ＭＳ Ｐゴシック" pitchFamily="-112" charset="-128"/>
            </a:endParaRPr>
          </a:p>
        </p:txBody>
      </p:sp>
      <p:sp>
        <p:nvSpPr>
          <p:cNvPr id="22532" name="TextBox 3"/>
          <p:cNvSpPr txBox="1">
            <a:spLocks noChangeArrowheads="1"/>
          </p:cNvSpPr>
          <p:nvPr/>
        </p:nvSpPr>
        <p:spPr bwMode="auto">
          <a:xfrm>
            <a:off x="1946275" y="5654675"/>
            <a:ext cx="4791075" cy="584200"/>
          </a:xfrm>
          <a:prstGeom prst="rect">
            <a:avLst/>
          </a:prstGeom>
          <a:noFill/>
          <a:ln w="9525">
            <a:noFill/>
            <a:miter lim="800000"/>
            <a:headEnd/>
            <a:tailEnd/>
          </a:ln>
        </p:spPr>
        <p:txBody>
          <a:bodyPr>
            <a:spAutoFit/>
          </a:bodyPr>
          <a:lstStyle/>
          <a:p>
            <a:pPr algn="ctr" defTabSz="457200" fontAlgn="base">
              <a:spcBef>
                <a:spcPct val="0"/>
              </a:spcBef>
              <a:spcAft>
                <a:spcPct val="0"/>
              </a:spcAft>
            </a:pPr>
            <a:r>
              <a:rPr lang="en-US" sz="1600">
                <a:solidFill>
                  <a:prstClr val="black"/>
                </a:solidFill>
                <a:latin typeface="Book Antiqua" pitchFamily="-112" charset="0"/>
                <a:ea typeface="ＭＳ Ｐゴシック" pitchFamily="-112" charset="-128"/>
              </a:rPr>
              <a:t>By: Allison Ajluni, Cassandra Martin, and Ayesha Yalamarthy</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Title 1"/>
          <p:cNvSpPr>
            <a:spLocks noGrp="1"/>
          </p:cNvSpPr>
          <p:nvPr>
            <p:ph type="title"/>
          </p:nvPr>
        </p:nvSpPr>
        <p:spPr>
          <a:xfrm>
            <a:off x="241300" y="214313"/>
            <a:ext cx="7031038" cy="1843087"/>
          </a:xfrm>
        </p:spPr>
        <p:txBody>
          <a:bodyPr/>
          <a:lstStyle/>
          <a:p>
            <a:pPr algn="ctr"/>
            <a:r>
              <a:rPr lang="en-US" sz="3200" dirty="0" smtClean="0"/>
              <a:t>Amplification of the target DNA segment, for detection of </a:t>
            </a:r>
            <a:r>
              <a:rPr lang="en-US" sz="3200" dirty="0" err="1" smtClean="0"/>
              <a:t>anthocyanin</a:t>
            </a:r>
            <a:r>
              <a:rPr lang="en-US" sz="3200" dirty="0" smtClean="0"/>
              <a:t> expression</a:t>
            </a:r>
          </a:p>
        </p:txBody>
      </p:sp>
      <p:sp>
        <p:nvSpPr>
          <p:cNvPr id="33796" name="TextBox 4"/>
          <p:cNvSpPr txBox="1">
            <a:spLocks noChangeArrowheads="1"/>
          </p:cNvSpPr>
          <p:nvPr/>
        </p:nvSpPr>
        <p:spPr bwMode="auto">
          <a:xfrm>
            <a:off x="6019800" y="3581400"/>
            <a:ext cx="2819400" cy="2031325"/>
          </a:xfrm>
          <a:prstGeom prst="rect">
            <a:avLst/>
          </a:prstGeom>
          <a:noFill/>
          <a:ln w="9525">
            <a:noFill/>
            <a:miter lim="800000"/>
            <a:headEnd/>
            <a:tailEnd/>
          </a:ln>
        </p:spPr>
        <p:txBody>
          <a:bodyPr wrap="square">
            <a:spAutoFit/>
          </a:bodyPr>
          <a:lstStyle/>
          <a:p>
            <a:pPr defTabSz="457200" fontAlgn="base">
              <a:spcBef>
                <a:spcPct val="0"/>
              </a:spcBef>
              <a:spcAft>
                <a:spcPct val="0"/>
              </a:spcAft>
            </a:pPr>
            <a:r>
              <a:rPr lang="en-US" dirty="0">
                <a:solidFill>
                  <a:prstClr val="black"/>
                </a:solidFill>
                <a:ea typeface="ＭＳ Ｐゴシック" pitchFamily="-112" charset="-128"/>
              </a:rPr>
              <a:t>Lane </a:t>
            </a:r>
            <a:r>
              <a:rPr lang="en-US" dirty="0" smtClean="0">
                <a:solidFill>
                  <a:prstClr val="black"/>
                </a:solidFill>
                <a:ea typeface="ＭＳ Ｐゴシック" pitchFamily="-112" charset="-128"/>
              </a:rPr>
              <a:t>1: </a:t>
            </a:r>
            <a:r>
              <a:rPr lang="en-US" dirty="0">
                <a:solidFill>
                  <a:prstClr val="black"/>
                </a:solidFill>
                <a:ea typeface="ＭＳ Ｐゴシック" pitchFamily="-112" charset="-128"/>
              </a:rPr>
              <a:t>1KB ladder, </a:t>
            </a:r>
            <a:endParaRPr lang="en-US" dirty="0" smtClean="0">
              <a:solidFill>
                <a:prstClr val="black"/>
              </a:solidFill>
              <a:ea typeface="ＭＳ Ｐゴシック" pitchFamily="-112" charset="-128"/>
            </a:endParaRPr>
          </a:p>
          <a:p>
            <a:pPr defTabSz="457200" fontAlgn="base">
              <a:spcBef>
                <a:spcPct val="0"/>
              </a:spcBef>
              <a:spcAft>
                <a:spcPct val="0"/>
              </a:spcAft>
            </a:pPr>
            <a:endParaRPr lang="en-US" dirty="0" smtClean="0">
              <a:solidFill>
                <a:prstClr val="black"/>
              </a:solidFill>
              <a:ea typeface="ＭＳ Ｐゴシック" pitchFamily="-112" charset="-128"/>
            </a:endParaRPr>
          </a:p>
          <a:p>
            <a:pPr defTabSz="457200" fontAlgn="base">
              <a:spcBef>
                <a:spcPct val="0"/>
              </a:spcBef>
              <a:spcAft>
                <a:spcPct val="0"/>
              </a:spcAft>
            </a:pPr>
            <a:r>
              <a:rPr lang="en-US" dirty="0" smtClean="0">
                <a:solidFill>
                  <a:prstClr val="black"/>
                </a:solidFill>
                <a:ea typeface="ＭＳ Ｐゴシック" pitchFamily="-112" charset="-128"/>
              </a:rPr>
              <a:t>Lanes 2,3,4,5: Band at 696bp </a:t>
            </a:r>
          </a:p>
          <a:p>
            <a:pPr defTabSz="457200" fontAlgn="base">
              <a:spcBef>
                <a:spcPct val="0"/>
              </a:spcBef>
              <a:spcAft>
                <a:spcPct val="0"/>
              </a:spcAft>
            </a:pPr>
            <a:endParaRPr lang="en-US" dirty="0">
              <a:solidFill>
                <a:prstClr val="black"/>
              </a:solidFill>
              <a:ea typeface="ＭＳ Ｐゴシック" pitchFamily="-112" charset="-128"/>
            </a:endParaRPr>
          </a:p>
          <a:p>
            <a:pPr defTabSz="457200" fontAlgn="base">
              <a:spcBef>
                <a:spcPct val="0"/>
              </a:spcBef>
              <a:spcAft>
                <a:spcPct val="0"/>
              </a:spcAft>
            </a:pPr>
            <a:r>
              <a:rPr lang="en-US" dirty="0" smtClean="0">
                <a:solidFill>
                  <a:prstClr val="black"/>
                </a:solidFill>
                <a:ea typeface="ＭＳ Ｐゴシック" pitchFamily="-112" charset="-128"/>
              </a:rPr>
              <a:t>Lane 6: negative </a:t>
            </a:r>
            <a:r>
              <a:rPr lang="en-US" dirty="0">
                <a:solidFill>
                  <a:prstClr val="black"/>
                </a:solidFill>
                <a:ea typeface="ＭＳ Ｐゴシック" pitchFamily="-112" charset="-128"/>
              </a:rPr>
              <a:t>control, </a:t>
            </a:r>
            <a:r>
              <a:rPr lang="en-US" dirty="0" smtClean="0">
                <a:solidFill>
                  <a:prstClr val="black"/>
                </a:solidFill>
                <a:ea typeface="ＭＳ Ｐゴシック" pitchFamily="-112" charset="-128"/>
              </a:rPr>
              <a:t>no band</a:t>
            </a:r>
            <a:endParaRPr lang="en-US" dirty="0">
              <a:solidFill>
                <a:prstClr val="black"/>
              </a:solidFill>
              <a:ea typeface="ＭＳ Ｐゴシック" pitchFamily="-112" charset="-128"/>
            </a:endParaRPr>
          </a:p>
        </p:txBody>
      </p:sp>
      <p:graphicFrame>
        <p:nvGraphicFramePr>
          <p:cNvPr id="33794" name="Object 2"/>
          <p:cNvGraphicFramePr>
            <a:graphicFrameLocks noChangeAspect="1"/>
          </p:cNvGraphicFramePr>
          <p:nvPr/>
        </p:nvGraphicFramePr>
        <p:xfrm>
          <a:off x="601663" y="2459038"/>
          <a:ext cx="5253037" cy="4038600"/>
        </p:xfrm>
        <a:graphic>
          <a:graphicData uri="http://schemas.openxmlformats.org/presentationml/2006/ole">
            <p:oleObj spid="_x0000_s2050" name="Document" r:id="rId3" imgW="18290553" imgH="15966129" progId="Word.Document.12">
              <p:link updateAutomatic="1"/>
            </p:oleObj>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381000" y="381000"/>
            <a:ext cx="6508750" cy="1143000"/>
          </a:xfrm>
        </p:spPr>
        <p:txBody>
          <a:bodyPr anchor="ctr"/>
          <a:lstStyle/>
          <a:p>
            <a:pPr algn="ctr"/>
            <a:r>
              <a:rPr lang="en-US" dirty="0" smtClean="0"/>
              <a:t>Independent Investigation</a:t>
            </a:r>
          </a:p>
        </p:txBody>
      </p:sp>
      <p:sp>
        <p:nvSpPr>
          <p:cNvPr id="34819" name="Rectangle 2"/>
          <p:cNvSpPr>
            <a:spLocks noChangeArrowheads="1"/>
          </p:cNvSpPr>
          <p:nvPr/>
        </p:nvSpPr>
        <p:spPr bwMode="auto">
          <a:xfrm>
            <a:off x="152400" y="1676400"/>
            <a:ext cx="7459662" cy="2586038"/>
          </a:xfrm>
          <a:prstGeom prst="rect">
            <a:avLst/>
          </a:prstGeom>
          <a:noFill/>
          <a:ln w="9525">
            <a:noFill/>
            <a:miter lim="800000"/>
            <a:headEnd/>
            <a:tailEnd/>
          </a:ln>
        </p:spPr>
        <p:txBody>
          <a:bodyPr>
            <a:spAutoFit/>
          </a:bodyPr>
          <a:lstStyle/>
          <a:p>
            <a:pPr defTabSz="457200" fontAlgn="base">
              <a:spcBef>
                <a:spcPct val="0"/>
              </a:spcBef>
              <a:spcAft>
                <a:spcPct val="0"/>
              </a:spcAft>
              <a:buFont typeface="Arial" charset="0"/>
              <a:buChar char="•"/>
            </a:pPr>
            <a:r>
              <a:rPr lang="en-US" dirty="0">
                <a:solidFill>
                  <a:prstClr val="black"/>
                </a:solidFill>
                <a:ea typeface="ＭＳ Ｐゴシック" pitchFamily="-112" charset="-128"/>
              </a:rPr>
              <a:t> Incorporates chemistry and modern </a:t>
            </a:r>
            <a:r>
              <a:rPr lang="en-US" dirty="0" smtClean="0">
                <a:solidFill>
                  <a:prstClr val="black"/>
                </a:solidFill>
                <a:ea typeface="ＭＳ Ｐゴシック" pitchFamily="-112" charset="-128"/>
              </a:rPr>
              <a:t>art.</a:t>
            </a:r>
            <a:endParaRPr lang="en-US" dirty="0">
              <a:solidFill>
                <a:prstClr val="black"/>
              </a:solidFill>
              <a:ea typeface="ＭＳ Ｐゴシック" pitchFamily="-112" charset="-128"/>
            </a:endParaRPr>
          </a:p>
          <a:p>
            <a:pPr defTabSz="457200" fontAlgn="base">
              <a:spcBef>
                <a:spcPct val="0"/>
              </a:spcBef>
              <a:spcAft>
                <a:spcPct val="0"/>
              </a:spcAft>
              <a:buFont typeface="Arial" charset="0"/>
              <a:buChar char="•"/>
            </a:pPr>
            <a:endParaRPr lang="en-US" dirty="0">
              <a:solidFill>
                <a:prstClr val="black"/>
              </a:solidFill>
              <a:ea typeface="ＭＳ Ｐゴシック" pitchFamily="-112" charset="-128"/>
            </a:endParaRPr>
          </a:p>
          <a:p>
            <a:pPr defTabSz="457200" fontAlgn="base">
              <a:spcBef>
                <a:spcPct val="0"/>
              </a:spcBef>
              <a:spcAft>
                <a:spcPct val="0"/>
              </a:spcAft>
              <a:buFont typeface="Arial" charset="0"/>
              <a:buChar char="•"/>
            </a:pPr>
            <a:r>
              <a:rPr lang="en-US" dirty="0" smtClean="0">
                <a:solidFill>
                  <a:prstClr val="black"/>
                </a:solidFill>
                <a:ea typeface="ＭＳ Ｐゴシック" pitchFamily="-112" charset="-128"/>
              </a:rPr>
              <a:t> Sugar </a:t>
            </a:r>
            <a:r>
              <a:rPr lang="en-US" dirty="0">
                <a:solidFill>
                  <a:prstClr val="black"/>
                </a:solidFill>
                <a:ea typeface="ＭＳ Ｐゴシック" pitchFamily="-112" charset="-128"/>
              </a:rPr>
              <a:t>manipulated to create 3D models of </a:t>
            </a:r>
            <a:r>
              <a:rPr lang="en-US" dirty="0" smtClean="0">
                <a:solidFill>
                  <a:prstClr val="black"/>
                </a:solidFill>
                <a:ea typeface="ＭＳ Ｐゴシック" pitchFamily="-112" charset="-128"/>
              </a:rPr>
              <a:t>roses. </a:t>
            </a:r>
            <a:endParaRPr lang="en-US" dirty="0">
              <a:solidFill>
                <a:prstClr val="black"/>
              </a:solidFill>
              <a:ea typeface="ＭＳ Ｐゴシック" pitchFamily="-112" charset="-128"/>
            </a:endParaRPr>
          </a:p>
          <a:p>
            <a:pPr defTabSz="457200" fontAlgn="base">
              <a:spcBef>
                <a:spcPct val="0"/>
              </a:spcBef>
              <a:spcAft>
                <a:spcPct val="0"/>
              </a:spcAft>
              <a:buFont typeface="Arial" charset="0"/>
              <a:buChar char="•"/>
            </a:pPr>
            <a:endParaRPr lang="en-US" dirty="0">
              <a:solidFill>
                <a:prstClr val="black"/>
              </a:solidFill>
              <a:ea typeface="ＭＳ Ｐゴシック" pitchFamily="-112" charset="-128"/>
            </a:endParaRPr>
          </a:p>
          <a:p>
            <a:pPr defTabSz="457200" fontAlgn="base">
              <a:spcBef>
                <a:spcPct val="0"/>
              </a:spcBef>
              <a:spcAft>
                <a:spcPct val="0"/>
              </a:spcAft>
              <a:buFont typeface="Arial" charset="0"/>
              <a:buChar char="•"/>
            </a:pPr>
            <a:r>
              <a:rPr lang="en-US" dirty="0">
                <a:solidFill>
                  <a:prstClr val="black"/>
                </a:solidFill>
                <a:ea typeface="ＭＳ Ｐゴシック" pitchFamily="-112" charset="-128"/>
              </a:rPr>
              <a:t> Rose extract used as </a:t>
            </a:r>
            <a:r>
              <a:rPr lang="en-US" dirty="0" smtClean="0">
                <a:solidFill>
                  <a:prstClr val="black"/>
                </a:solidFill>
                <a:ea typeface="ＭＳ Ｐゴシック" pitchFamily="-112" charset="-128"/>
              </a:rPr>
              <a:t>dye.</a:t>
            </a:r>
            <a:endParaRPr lang="en-US" dirty="0">
              <a:solidFill>
                <a:prstClr val="black"/>
              </a:solidFill>
              <a:ea typeface="ＭＳ Ｐゴシック" pitchFamily="-112" charset="-128"/>
            </a:endParaRPr>
          </a:p>
          <a:p>
            <a:pPr defTabSz="457200" fontAlgn="base">
              <a:spcBef>
                <a:spcPct val="0"/>
              </a:spcBef>
              <a:spcAft>
                <a:spcPct val="0"/>
              </a:spcAft>
              <a:buFont typeface="Arial" charset="0"/>
              <a:buChar char="•"/>
            </a:pPr>
            <a:endParaRPr lang="en-US" dirty="0">
              <a:solidFill>
                <a:prstClr val="black"/>
              </a:solidFill>
              <a:ea typeface="ＭＳ Ｐゴシック" pitchFamily="-112" charset="-128"/>
            </a:endParaRPr>
          </a:p>
          <a:p>
            <a:pPr defTabSz="457200" fontAlgn="base">
              <a:spcBef>
                <a:spcPct val="0"/>
              </a:spcBef>
              <a:spcAft>
                <a:spcPct val="0"/>
              </a:spcAft>
              <a:buFont typeface="Arial" charset="0"/>
              <a:buChar char="•"/>
            </a:pPr>
            <a:r>
              <a:rPr lang="en-US" dirty="0">
                <a:solidFill>
                  <a:prstClr val="black"/>
                </a:solidFill>
                <a:ea typeface="ＭＳ Ｐゴシック" pitchFamily="-112" charset="-128"/>
              </a:rPr>
              <a:t>Abstract sculpture was created from </a:t>
            </a:r>
            <a:r>
              <a:rPr lang="en-US" dirty="0" smtClean="0">
                <a:solidFill>
                  <a:prstClr val="black"/>
                </a:solidFill>
                <a:ea typeface="ＭＳ Ｐゴシック" pitchFamily="-112" charset="-128"/>
              </a:rPr>
              <a:t>them.</a:t>
            </a:r>
            <a:endParaRPr lang="en-US" dirty="0">
              <a:solidFill>
                <a:prstClr val="black"/>
              </a:solidFill>
              <a:ea typeface="ＭＳ Ｐゴシック" pitchFamily="-112" charset="-128"/>
            </a:endParaRPr>
          </a:p>
          <a:p>
            <a:pPr defTabSz="457200" fontAlgn="base">
              <a:spcBef>
                <a:spcPct val="0"/>
              </a:spcBef>
              <a:spcAft>
                <a:spcPct val="0"/>
              </a:spcAft>
              <a:buFont typeface="Arial" charset="0"/>
              <a:buChar char="•"/>
            </a:pPr>
            <a:endParaRPr lang="en-US" dirty="0">
              <a:solidFill>
                <a:prstClr val="black"/>
              </a:solidFill>
              <a:ea typeface="ＭＳ Ｐゴシック" pitchFamily="-112" charset="-128"/>
            </a:endParaRPr>
          </a:p>
          <a:p>
            <a:pPr defTabSz="457200" fontAlgn="base">
              <a:spcBef>
                <a:spcPct val="0"/>
              </a:spcBef>
              <a:spcAft>
                <a:spcPct val="0"/>
              </a:spcAft>
              <a:buFont typeface="Arial" charset="0"/>
              <a:buChar char="•"/>
            </a:pPr>
            <a:r>
              <a:rPr lang="en-US" dirty="0">
                <a:solidFill>
                  <a:prstClr val="black"/>
                </a:solidFill>
                <a:ea typeface="ＭＳ Ｐゴシック" pitchFamily="-112" charset="-128"/>
              </a:rPr>
              <a:t>SCIENCE CAN BE USED TO CREATE ART!!!</a:t>
            </a:r>
          </a:p>
        </p:txBody>
      </p:sp>
      <p:pic>
        <p:nvPicPr>
          <p:cNvPr id="34820" name="Picture 3"/>
          <p:cNvPicPr>
            <a:picLocks noChangeAspect="1"/>
          </p:cNvPicPr>
          <p:nvPr/>
        </p:nvPicPr>
        <p:blipFill>
          <a:blip r:embed="rId2" cstate="print"/>
          <a:srcRect/>
          <a:stretch>
            <a:fillRect/>
          </a:stretch>
        </p:blipFill>
        <p:spPr bwMode="auto">
          <a:xfrm>
            <a:off x="5106988" y="3338513"/>
            <a:ext cx="3783012" cy="3305175"/>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rose 7.jpg"/>
          <p:cNvPicPr>
            <a:picLocks noChangeAspect="1"/>
          </p:cNvPicPr>
          <p:nvPr/>
        </p:nvPicPr>
        <p:blipFill>
          <a:blip r:embed="rId2" cstate="print"/>
          <a:stretch>
            <a:fillRect/>
          </a:stretch>
        </p:blipFill>
        <p:spPr>
          <a:xfrm>
            <a:off x="5303520" y="2826463"/>
            <a:ext cx="3840480" cy="2318197"/>
          </a:xfrm>
          <a:prstGeom prst="rect">
            <a:avLst/>
          </a:prstGeom>
          <a:ln>
            <a:noFill/>
          </a:ln>
          <a:effectLst>
            <a:softEdge rad="112500"/>
          </a:effectLst>
        </p:spPr>
      </p:pic>
      <p:pic>
        <p:nvPicPr>
          <p:cNvPr id="2" name="Picture 1" descr="rose 1.jpg"/>
          <p:cNvPicPr>
            <a:picLocks noChangeAspect="1"/>
          </p:cNvPicPr>
          <p:nvPr/>
        </p:nvPicPr>
        <p:blipFill>
          <a:blip r:embed="rId3" cstate="print"/>
          <a:stretch>
            <a:fillRect/>
          </a:stretch>
        </p:blipFill>
        <p:spPr>
          <a:xfrm>
            <a:off x="0" y="0"/>
            <a:ext cx="5303520" cy="3316224"/>
          </a:xfrm>
          <a:prstGeom prst="rect">
            <a:avLst/>
          </a:prstGeom>
          <a:ln>
            <a:noFill/>
          </a:ln>
          <a:effectLst>
            <a:softEdge rad="112500"/>
          </a:effectLst>
        </p:spPr>
      </p:pic>
      <p:pic>
        <p:nvPicPr>
          <p:cNvPr id="3" name="Picture 2" descr="rose 2.jpg"/>
          <p:cNvPicPr>
            <a:picLocks noChangeAspect="1"/>
          </p:cNvPicPr>
          <p:nvPr/>
        </p:nvPicPr>
        <p:blipFill>
          <a:blip r:embed="rId4" cstate="print"/>
          <a:stretch>
            <a:fillRect/>
          </a:stretch>
        </p:blipFill>
        <p:spPr>
          <a:xfrm>
            <a:off x="5164428" y="0"/>
            <a:ext cx="3979572" cy="3088300"/>
          </a:xfrm>
          <a:prstGeom prst="rect">
            <a:avLst/>
          </a:prstGeom>
          <a:ln>
            <a:noFill/>
          </a:ln>
          <a:effectLst>
            <a:softEdge rad="112500"/>
          </a:effectLst>
        </p:spPr>
      </p:pic>
      <p:pic>
        <p:nvPicPr>
          <p:cNvPr id="6" name="Picture 5" descr="rose 6.jpg"/>
          <p:cNvPicPr>
            <a:picLocks noChangeAspect="1"/>
          </p:cNvPicPr>
          <p:nvPr/>
        </p:nvPicPr>
        <p:blipFill>
          <a:blip r:embed="rId5" cstate="print"/>
          <a:stretch>
            <a:fillRect/>
          </a:stretch>
        </p:blipFill>
        <p:spPr>
          <a:xfrm>
            <a:off x="3128322" y="2644065"/>
            <a:ext cx="3110870" cy="3140438"/>
          </a:xfrm>
          <a:prstGeom prst="rect">
            <a:avLst/>
          </a:prstGeom>
          <a:ln>
            <a:noFill/>
          </a:ln>
          <a:effectLst>
            <a:softEdge rad="112500"/>
          </a:effectLst>
        </p:spPr>
      </p:pic>
      <p:pic>
        <p:nvPicPr>
          <p:cNvPr id="5" name="Picture 4" descr="rose 3.jpg"/>
          <p:cNvPicPr>
            <a:picLocks noChangeAspect="1"/>
          </p:cNvPicPr>
          <p:nvPr/>
        </p:nvPicPr>
        <p:blipFill>
          <a:blip r:embed="rId6" cstate="print"/>
          <a:stretch>
            <a:fillRect/>
          </a:stretch>
        </p:blipFill>
        <p:spPr>
          <a:xfrm>
            <a:off x="5767159" y="4703447"/>
            <a:ext cx="3376841" cy="2162112"/>
          </a:xfrm>
          <a:prstGeom prst="rect">
            <a:avLst/>
          </a:prstGeom>
          <a:ln>
            <a:noFill/>
          </a:ln>
          <a:effectLst>
            <a:softEdge rad="112500"/>
          </a:effectLst>
        </p:spPr>
      </p:pic>
      <p:pic>
        <p:nvPicPr>
          <p:cNvPr id="4" name="Picture 3" descr="rose 5.jpg"/>
          <p:cNvPicPr>
            <a:picLocks noChangeAspect="1"/>
          </p:cNvPicPr>
          <p:nvPr/>
        </p:nvPicPr>
        <p:blipFill>
          <a:blip r:embed="rId7" cstate="print"/>
          <a:stretch>
            <a:fillRect/>
          </a:stretch>
        </p:blipFill>
        <p:spPr>
          <a:xfrm>
            <a:off x="0" y="2826463"/>
            <a:ext cx="3482153" cy="2646072"/>
          </a:xfrm>
          <a:prstGeom prst="rect">
            <a:avLst/>
          </a:prstGeom>
          <a:ln>
            <a:noFill/>
          </a:ln>
          <a:effectLst>
            <a:softEdge rad="112500"/>
          </a:effectLst>
        </p:spPr>
      </p:pic>
      <p:pic>
        <p:nvPicPr>
          <p:cNvPr id="7" name="Picture 6" descr="rose 4.jpg"/>
          <p:cNvPicPr>
            <a:picLocks noChangeAspect="1"/>
          </p:cNvPicPr>
          <p:nvPr/>
        </p:nvPicPr>
        <p:blipFill>
          <a:blip r:embed="rId8" cstate="print"/>
          <a:stretch>
            <a:fillRect/>
          </a:stretch>
        </p:blipFill>
        <p:spPr>
          <a:xfrm>
            <a:off x="0" y="5144661"/>
            <a:ext cx="4335311" cy="1713339"/>
          </a:xfrm>
          <a:prstGeom prst="rect">
            <a:avLst/>
          </a:prstGeom>
          <a:ln>
            <a:noFill/>
          </a:ln>
          <a:effectLst>
            <a:softEdge rad="112500"/>
          </a:effectLst>
        </p:spPr>
      </p:pic>
      <p:pic>
        <p:nvPicPr>
          <p:cNvPr id="10" name="Picture 9" descr="rose 8.jpg"/>
          <p:cNvPicPr>
            <a:picLocks noChangeAspect="1"/>
          </p:cNvPicPr>
          <p:nvPr/>
        </p:nvPicPr>
        <p:blipFill>
          <a:blip r:embed="rId9" cstate="print"/>
          <a:stretch>
            <a:fillRect/>
          </a:stretch>
        </p:blipFill>
        <p:spPr>
          <a:xfrm>
            <a:off x="4134119" y="5329275"/>
            <a:ext cx="1865290" cy="1528725"/>
          </a:xfrm>
          <a:prstGeom prst="rect">
            <a:avLst/>
          </a:prstGeom>
          <a:ln>
            <a:noFill/>
          </a:ln>
          <a:effectLst>
            <a:softEdge rad="112500"/>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304800" y="228600"/>
            <a:ext cx="6507162" cy="1143000"/>
          </a:xfrm>
        </p:spPr>
        <p:txBody>
          <a:bodyPr/>
          <a:lstStyle/>
          <a:p>
            <a:pPr algn="ctr"/>
            <a:r>
              <a:rPr lang="en-US" dirty="0" smtClean="0"/>
              <a:t>Summary</a:t>
            </a:r>
          </a:p>
        </p:txBody>
      </p:sp>
      <p:sp>
        <p:nvSpPr>
          <p:cNvPr id="36867" name="Content Placeholder 2"/>
          <p:cNvSpPr>
            <a:spLocks noGrp="1"/>
          </p:cNvSpPr>
          <p:nvPr>
            <p:ph idx="1"/>
          </p:nvPr>
        </p:nvSpPr>
        <p:spPr>
          <a:xfrm>
            <a:off x="228600" y="1752600"/>
            <a:ext cx="8366125" cy="5105400"/>
          </a:xfrm>
        </p:spPr>
        <p:txBody>
          <a:bodyPr/>
          <a:lstStyle/>
          <a:p>
            <a:r>
              <a:rPr lang="en-US" sz="1800" dirty="0" err="1" smtClean="0"/>
              <a:t>Anthocyanin</a:t>
            </a:r>
            <a:r>
              <a:rPr lang="en-US" sz="1800" dirty="0" smtClean="0"/>
              <a:t>: responsible for red, pink pigments in flowers.</a:t>
            </a:r>
          </a:p>
          <a:p>
            <a:pPr>
              <a:buNone/>
            </a:pPr>
            <a:endParaRPr lang="en-US" sz="1800" dirty="0" smtClean="0"/>
          </a:p>
          <a:p>
            <a:r>
              <a:rPr lang="en-US" sz="1800" b="1" dirty="0" smtClean="0"/>
              <a:t>Hypothesis: Charleston rose will have ANS, coding for </a:t>
            </a:r>
            <a:r>
              <a:rPr lang="en-US" sz="1800" b="1" dirty="0" err="1" smtClean="0"/>
              <a:t>anthocyanin</a:t>
            </a:r>
            <a:r>
              <a:rPr lang="en-US" sz="1800" b="1" dirty="0" smtClean="0"/>
              <a:t> and paint samples found in Parisian art may contain this gene. Rose extract will not contain genetic material.</a:t>
            </a:r>
          </a:p>
          <a:p>
            <a:pPr>
              <a:buNone/>
            </a:pPr>
            <a:endParaRPr lang="en-US" sz="1800" dirty="0" smtClean="0"/>
          </a:p>
          <a:p>
            <a:r>
              <a:rPr lang="en-US" sz="1800" dirty="0" smtClean="0"/>
              <a:t>Methods involve DNA purification from frozen flower tissue</a:t>
            </a:r>
          </a:p>
          <a:p>
            <a:pPr lvl="1"/>
            <a:r>
              <a:rPr lang="en-US" dirty="0" smtClean="0"/>
              <a:t>DNA extraction kits used to extract DNA from roses</a:t>
            </a:r>
          </a:p>
          <a:p>
            <a:pPr lvl="1"/>
            <a:r>
              <a:rPr lang="en-US" dirty="0" smtClean="0"/>
              <a:t>When amplified during PCR, used in gel electrophoresis</a:t>
            </a:r>
          </a:p>
          <a:p>
            <a:pPr lvl="1"/>
            <a:r>
              <a:rPr lang="en-US" dirty="0" smtClean="0"/>
              <a:t>Independent Investigation</a:t>
            </a:r>
          </a:p>
          <a:p>
            <a:pPr lvl="2"/>
            <a:r>
              <a:rPr lang="en-US" dirty="0" smtClean="0"/>
              <a:t>Fondant manipulated to make roses</a:t>
            </a:r>
          </a:p>
          <a:p>
            <a:pPr lvl="2"/>
            <a:r>
              <a:rPr lang="en-US" dirty="0" smtClean="0"/>
              <a:t>Pictures taken and manipulated to create art</a:t>
            </a:r>
          </a:p>
          <a:p>
            <a:pPr lvl="2"/>
            <a:r>
              <a:rPr lang="en-US" dirty="0" smtClean="0"/>
              <a:t>Rose extract purified and used in PCR to find gene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3400" y="304800"/>
            <a:ext cx="6508750" cy="1143000"/>
          </a:xfrm>
        </p:spPr>
        <p:txBody>
          <a:bodyPr anchor="ctr"/>
          <a:lstStyle/>
          <a:p>
            <a:pPr algn="ctr"/>
            <a:r>
              <a:rPr lang="en-US" dirty="0" smtClean="0"/>
              <a:t>Summary Continued</a:t>
            </a:r>
            <a:endParaRPr lang="en-US" dirty="0"/>
          </a:p>
        </p:txBody>
      </p:sp>
      <p:sp>
        <p:nvSpPr>
          <p:cNvPr id="37890" name="Content Placeholder 2"/>
          <p:cNvSpPr>
            <a:spLocks noGrp="1"/>
          </p:cNvSpPr>
          <p:nvPr>
            <p:ph idx="1"/>
          </p:nvPr>
        </p:nvSpPr>
        <p:spPr>
          <a:xfrm>
            <a:off x="304800" y="1295400"/>
            <a:ext cx="8382000" cy="5562600"/>
          </a:xfrm>
        </p:spPr>
        <p:txBody>
          <a:bodyPr/>
          <a:lstStyle/>
          <a:p>
            <a:r>
              <a:rPr lang="en-US" sz="1800" dirty="0" smtClean="0"/>
              <a:t>After DNA extraction and purification</a:t>
            </a:r>
          </a:p>
          <a:p>
            <a:pPr lvl="1"/>
            <a:r>
              <a:rPr lang="en-US" dirty="0" smtClean="0"/>
              <a:t>Target DNA amplified, run in gel electrophoresis.</a:t>
            </a:r>
          </a:p>
          <a:p>
            <a:pPr lvl="1"/>
            <a:r>
              <a:rPr lang="en-US" dirty="0" smtClean="0"/>
              <a:t>Band at 696bp using 1Kb MW ladder </a:t>
            </a:r>
          </a:p>
          <a:p>
            <a:r>
              <a:rPr lang="en-US" sz="1800" dirty="0" smtClean="0"/>
              <a:t>Paint samples taken from Parisian street artists will be analyzed using PCR, compared to previous gels</a:t>
            </a:r>
          </a:p>
          <a:p>
            <a:pPr lvl="1"/>
            <a:r>
              <a:rPr lang="en-US" b="1" dirty="0" smtClean="0"/>
              <a:t>Bands same size</a:t>
            </a:r>
            <a:r>
              <a:rPr lang="en-US" dirty="0" smtClean="0"/>
              <a:t>: natural components used in paints have ANS</a:t>
            </a:r>
          </a:p>
          <a:p>
            <a:pPr lvl="1"/>
            <a:r>
              <a:rPr lang="en-US" b="1" dirty="0" smtClean="0"/>
              <a:t>Bands not same size</a:t>
            </a:r>
            <a:r>
              <a:rPr lang="en-US" dirty="0" smtClean="0"/>
              <a:t>: genetic material present</a:t>
            </a:r>
            <a:endParaRPr lang="en-US" dirty="0" smtClean="0">
              <a:sym typeface="Wingdings" pitchFamily="2" charset="2"/>
            </a:endParaRPr>
          </a:p>
          <a:p>
            <a:pPr lvl="2"/>
            <a:r>
              <a:rPr lang="en-US" dirty="0" smtClean="0">
                <a:sym typeface="Wingdings" pitchFamily="2" charset="2"/>
              </a:rPr>
              <a:t>ANS still present, different species of plant used, different location.</a:t>
            </a:r>
          </a:p>
          <a:p>
            <a:pPr lvl="2"/>
            <a:r>
              <a:rPr lang="en-US" dirty="0" err="1" smtClean="0">
                <a:sym typeface="Wingdings" pitchFamily="2" charset="2"/>
              </a:rPr>
              <a:t>Degredation</a:t>
            </a:r>
            <a:r>
              <a:rPr lang="en-US" dirty="0" smtClean="0">
                <a:sym typeface="Wingdings" pitchFamily="2" charset="2"/>
              </a:rPr>
              <a:t> of samples 2 out of 3 highly processed.</a:t>
            </a:r>
            <a:endParaRPr lang="en-US" dirty="0" smtClean="0"/>
          </a:p>
          <a:p>
            <a:pPr lvl="1"/>
            <a:r>
              <a:rPr lang="en-US" b="1" dirty="0" smtClean="0"/>
              <a:t>No bands</a:t>
            </a:r>
            <a:r>
              <a:rPr lang="en-US" dirty="0" smtClean="0"/>
              <a:t>: paint synthetic</a:t>
            </a:r>
          </a:p>
          <a:p>
            <a:r>
              <a:rPr lang="en-US" sz="1800" dirty="0" smtClean="0"/>
              <a:t>If bands are present, hypothesis is validated.</a:t>
            </a:r>
          </a:p>
          <a:p>
            <a:r>
              <a:rPr lang="en-US" sz="1800" dirty="0" smtClean="0"/>
              <a:t>We are continuing to research and understand genetics.</a:t>
            </a:r>
          </a:p>
          <a:p>
            <a:r>
              <a:rPr lang="en-US" sz="1800" dirty="0" smtClean="0"/>
              <a:t>Still a work in progress, but we have a clear plan</a:t>
            </a:r>
          </a:p>
          <a:p>
            <a:endParaRPr lang="en-US" sz="1800" dirty="0" smtClean="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6508750" cy="1143000"/>
          </a:xfrm>
        </p:spPr>
        <p:txBody>
          <a:bodyPr/>
          <a:lstStyle/>
          <a:p>
            <a:pPr algn="ctr"/>
            <a:r>
              <a:rPr lang="en-US" dirty="0" smtClean="0"/>
              <a:t>Future Directions</a:t>
            </a:r>
            <a:endParaRPr lang="en-US" dirty="0"/>
          </a:p>
        </p:txBody>
      </p:sp>
      <p:sp>
        <p:nvSpPr>
          <p:cNvPr id="3" name="Content Placeholder 2"/>
          <p:cNvSpPr>
            <a:spLocks noGrp="1"/>
          </p:cNvSpPr>
          <p:nvPr>
            <p:ph idx="1"/>
          </p:nvPr>
        </p:nvSpPr>
        <p:spPr>
          <a:xfrm>
            <a:off x="457200" y="1981200"/>
            <a:ext cx="7315200" cy="4038600"/>
          </a:xfrm>
        </p:spPr>
        <p:txBody>
          <a:bodyPr/>
          <a:lstStyle/>
          <a:p>
            <a:r>
              <a:rPr lang="en-US" sz="1800" dirty="0" smtClean="0"/>
              <a:t>Restriction Enz</a:t>
            </a:r>
            <a:r>
              <a:rPr lang="en-US" sz="1800" dirty="0" smtClean="0"/>
              <a:t>yme Digest</a:t>
            </a:r>
            <a:endParaRPr lang="en-US" sz="1800" dirty="0" smtClean="0"/>
          </a:p>
          <a:p>
            <a:pPr>
              <a:buNone/>
            </a:pPr>
            <a:endParaRPr lang="en-US" sz="1800" dirty="0" smtClean="0"/>
          </a:p>
          <a:p>
            <a:pPr lvl="1"/>
            <a:r>
              <a:rPr lang="en-US" dirty="0" smtClean="0"/>
              <a:t>Known: band 696bp and sequence of amplified DNA</a:t>
            </a:r>
          </a:p>
          <a:p>
            <a:pPr lvl="1">
              <a:buNone/>
            </a:pPr>
            <a:endParaRPr lang="en-US" dirty="0" smtClean="0"/>
          </a:p>
          <a:p>
            <a:pPr lvl="1"/>
            <a:r>
              <a:rPr lang="en-US" dirty="0" smtClean="0"/>
              <a:t>Using restriction enzyme, we can predict exactly where enzyme will cut and how many fragments should result.</a:t>
            </a:r>
          </a:p>
          <a:p>
            <a:pPr lvl="1">
              <a:buNone/>
            </a:pPr>
            <a:endParaRPr lang="en-US" dirty="0" smtClean="0"/>
          </a:p>
          <a:p>
            <a:pPr lvl="1"/>
            <a:r>
              <a:rPr lang="en-US" dirty="0" smtClean="0"/>
              <a:t>Gel will either support or refute identity of </a:t>
            </a:r>
            <a:r>
              <a:rPr lang="en-US" dirty="0" smtClean="0"/>
              <a:t>band</a:t>
            </a:r>
          </a:p>
          <a:p>
            <a:pPr lvl="1">
              <a:buNone/>
            </a:pPr>
            <a:endParaRPr lang="en-US" dirty="0" smtClean="0"/>
          </a:p>
          <a:p>
            <a:pPr lvl="1"/>
            <a:r>
              <a:rPr lang="en-US" dirty="0" smtClean="0"/>
              <a:t>No specific enzyme chosen yet, still in planning stages</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295400" y="0"/>
            <a:ext cx="6508750" cy="1143000"/>
          </a:xfrm>
        </p:spPr>
        <p:txBody>
          <a:bodyPr anchor="ctr"/>
          <a:lstStyle/>
          <a:p>
            <a:pPr algn="ctr"/>
            <a:r>
              <a:rPr lang="en-US" dirty="0" smtClean="0"/>
              <a:t>References</a:t>
            </a:r>
            <a:endParaRPr lang="en-US" dirty="0"/>
          </a:p>
        </p:txBody>
      </p:sp>
      <p:sp>
        <p:nvSpPr>
          <p:cNvPr id="3" name="Content Placeholder 2"/>
          <p:cNvSpPr>
            <a:spLocks noGrp="1"/>
          </p:cNvSpPr>
          <p:nvPr>
            <p:ph idx="4294967295"/>
          </p:nvPr>
        </p:nvSpPr>
        <p:spPr>
          <a:xfrm>
            <a:off x="0" y="1143000"/>
            <a:ext cx="9144000" cy="5715000"/>
          </a:xfrm>
        </p:spPr>
        <p:txBody>
          <a:bodyPr numCol="1"/>
          <a:lstStyle/>
          <a:p>
            <a:r>
              <a:rPr lang="en-US" sz="1400" dirty="0" smtClean="0"/>
              <a:t>Brand, D.J. 2007. Structure and synthesis of bioactive </a:t>
            </a:r>
            <a:r>
              <a:rPr lang="en-US" sz="1400" dirty="0" err="1" smtClean="0"/>
              <a:t>polyphenols</a:t>
            </a:r>
            <a:r>
              <a:rPr lang="en-US" sz="1400" dirty="0" smtClean="0"/>
              <a:t> from </a:t>
            </a:r>
            <a:r>
              <a:rPr lang="en-US" sz="1400" i="1" dirty="0" err="1" smtClean="0"/>
              <a:t>Cyclopia</a:t>
            </a:r>
            <a:r>
              <a:rPr lang="en-US" sz="1400" i="1" dirty="0" smtClean="0"/>
              <a:t> </a:t>
            </a:r>
            <a:r>
              <a:rPr lang="en-US" sz="1400" i="1" dirty="0" err="1" smtClean="0"/>
              <a:t>Subternata</a:t>
            </a:r>
            <a:r>
              <a:rPr lang="en-US" sz="1400" dirty="0" smtClean="0"/>
              <a:t> (</a:t>
            </a:r>
            <a:r>
              <a:rPr lang="en-US" sz="1400" dirty="0" err="1" smtClean="0"/>
              <a:t>Honeybush</a:t>
            </a:r>
            <a:r>
              <a:rPr lang="en-US" sz="1400" dirty="0" smtClean="0"/>
              <a:t>) and </a:t>
            </a:r>
            <a:r>
              <a:rPr lang="en-US" sz="1400" i="1" dirty="0" err="1" smtClean="0"/>
              <a:t>Aspalathus</a:t>
            </a:r>
            <a:r>
              <a:rPr lang="en-US" sz="1400" i="1" dirty="0" smtClean="0"/>
              <a:t> </a:t>
            </a:r>
            <a:r>
              <a:rPr lang="en-US" sz="1400" i="1" dirty="0" err="1" smtClean="0"/>
              <a:t>Linearis</a:t>
            </a:r>
            <a:r>
              <a:rPr lang="en-US" sz="1400" i="1" dirty="0" smtClean="0"/>
              <a:t> </a:t>
            </a:r>
            <a:r>
              <a:rPr lang="en-US" sz="1400" dirty="0" smtClean="0"/>
              <a:t>(</a:t>
            </a:r>
            <a:r>
              <a:rPr lang="en-US" sz="1400" dirty="0" err="1" smtClean="0"/>
              <a:t>Rooibus</a:t>
            </a:r>
            <a:r>
              <a:rPr lang="en-US" sz="1400" dirty="0" smtClean="0"/>
              <a:t>) tea: Conformational analysis of selected </a:t>
            </a:r>
            <a:r>
              <a:rPr lang="en-US" sz="1400" dirty="0" err="1" smtClean="0"/>
              <a:t>chiral</a:t>
            </a:r>
            <a:r>
              <a:rPr lang="en-US" sz="1400" dirty="0" smtClean="0"/>
              <a:t> derivatives. Ph.D. thesis. University of the Free State Bloemfontein.</a:t>
            </a:r>
          </a:p>
          <a:p>
            <a:r>
              <a:rPr lang="en-US" sz="1400" dirty="0" err="1" smtClean="0"/>
              <a:t>Bonczyk</a:t>
            </a:r>
            <a:r>
              <a:rPr lang="en-US" sz="1400" dirty="0" smtClean="0"/>
              <a:t> et al. 2009. Genotypic Identification of CF Patients with the R553X Mutation using IB3 and S9 Cell Lines and Allele Specific PCR. LB 145 Course Pack. MSU Printing Services, East Fee Hall. Michigan State University, East Lansing, MI. </a:t>
            </a:r>
          </a:p>
          <a:p>
            <a:r>
              <a:rPr lang="en-US" sz="1400" dirty="0" smtClean="0"/>
              <a:t>Campbell, N.A. and Reese J.B. 2007. Biology-8</a:t>
            </a:r>
            <a:r>
              <a:rPr lang="en-US" sz="1400" baseline="30000" dirty="0" smtClean="0"/>
              <a:t>th</a:t>
            </a:r>
            <a:r>
              <a:rPr lang="en-US" sz="1400" dirty="0" smtClean="0"/>
              <a:t> Ed., Chapter 13 “Mendel and the Gene”. Benjamin Cummings, CA.</a:t>
            </a:r>
          </a:p>
          <a:p>
            <a:r>
              <a:rPr lang="en-US" sz="1400" dirty="0" err="1" smtClean="0"/>
              <a:t>Chiou</a:t>
            </a:r>
            <a:r>
              <a:rPr lang="en-US" sz="1400" dirty="0" smtClean="0"/>
              <a:t>, C., K. Wu, K. </a:t>
            </a:r>
            <a:r>
              <a:rPr lang="en-US" sz="1400" dirty="0" err="1" smtClean="0"/>
              <a:t>Weh</a:t>
            </a:r>
            <a:r>
              <a:rPr lang="en-US" sz="1400" dirty="0" smtClean="0"/>
              <a:t>. 2008. Characterization and promoter activity of </a:t>
            </a:r>
            <a:r>
              <a:rPr lang="en-US" sz="1400" dirty="0" err="1" smtClean="0"/>
              <a:t>chromoplast</a:t>
            </a:r>
            <a:r>
              <a:rPr lang="en-US" sz="1400" dirty="0" smtClean="0"/>
              <a:t> specific </a:t>
            </a:r>
            <a:r>
              <a:rPr lang="en-US" sz="1400" dirty="0" err="1" smtClean="0"/>
              <a:t>carotenoid</a:t>
            </a:r>
            <a:r>
              <a:rPr lang="en-US" sz="1400" dirty="0" smtClean="0"/>
              <a:t> associated gene (CHRC) from </a:t>
            </a:r>
            <a:r>
              <a:rPr lang="en-US" sz="1400" dirty="0" err="1" smtClean="0"/>
              <a:t>Oncidium</a:t>
            </a:r>
            <a:r>
              <a:rPr lang="en-US" sz="1400" dirty="0" smtClean="0"/>
              <a:t> Gower Ramsey. </a:t>
            </a:r>
            <a:r>
              <a:rPr lang="en-US" sz="1400" dirty="0" err="1" smtClean="0"/>
              <a:t>Biotechnol</a:t>
            </a:r>
            <a:r>
              <a:rPr lang="en-US" sz="1400" dirty="0" smtClean="0"/>
              <a:t> </a:t>
            </a:r>
            <a:r>
              <a:rPr lang="en-US" sz="1400" dirty="0" err="1" smtClean="0"/>
              <a:t>Lett</a:t>
            </a:r>
            <a:r>
              <a:rPr lang="en-US" sz="1400" dirty="0" smtClean="0"/>
              <a:t> 30:1861-1866.</a:t>
            </a:r>
          </a:p>
          <a:p>
            <a:r>
              <a:rPr lang="en-US" sz="1400" dirty="0" err="1" smtClean="0"/>
              <a:t>Chiou</a:t>
            </a:r>
            <a:r>
              <a:rPr lang="en-US" sz="1400" dirty="0" smtClean="0"/>
              <a:t>, C.Y. and K. </a:t>
            </a:r>
            <a:r>
              <a:rPr lang="en-US" sz="1400" dirty="0" err="1" smtClean="0"/>
              <a:t>Yeh</a:t>
            </a:r>
            <a:r>
              <a:rPr lang="en-US" sz="1400" dirty="0" smtClean="0"/>
              <a:t>. 2008. Differential expression of MYB gene (OgMYB1) determines color patterning in floral tissue of </a:t>
            </a:r>
            <a:r>
              <a:rPr lang="en-US" sz="1400" i="1" dirty="0" err="1" smtClean="0"/>
              <a:t>Oncidium</a:t>
            </a:r>
            <a:r>
              <a:rPr lang="en-US" sz="1400" dirty="0" smtClean="0"/>
              <a:t> Gower Ramsey. Plant Molecular Biology 66: 379-388.</a:t>
            </a:r>
          </a:p>
          <a:p>
            <a:r>
              <a:rPr lang="en-US" sz="1400" dirty="0" err="1" smtClean="0"/>
              <a:t>Dela</a:t>
            </a:r>
            <a:r>
              <a:rPr lang="en-US" sz="1400" dirty="0" smtClean="0"/>
              <a:t>, et al. 2003. Changes in </a:t>
            </a:r>
            <a:r>
              <a:rPr lang="en-US" sz="1400" dirty="0" err="1" smtClean="0"/>
              <a:t>anthocyanin</a:t>
            </a:r>
            <a:r>
              <a:rPr lang="en-US" sz="1400" dirty="0" smtClean="0"/>
              <a:t> concentration and composition in ‘Jaguar’ rose </a:t>
            </a:r>
            <a:r>
              <a:rPr lang="en-US" sz="1400" dirty="0" err="1" smtClean="0"/>
              <a:t>ﬂowers</a:t>
            </a:r>
            <a:r>
              <a:rPr lang="en-US" sz="1400" dirty="0" smtClean="0"/>
              <a:t> due to transient high-temperature conditions. </a:t>
            </a:r>
            <a:r>
              <a:rPr lang="en-US" sz="1400" i="1" dirty="0" smtClean="0"/>
              <a:t>Plant Science</a:t>
            </a:r>
            <a:r>
              <a:rPr lang="en-US" sz="1400" dirty="0" smtClean="0"/>
              <a:t>, </a:t>
            </a:r>
            <a:r>
              <a:rPr lang="en-US" sz="1400" i="1" dirty="0" smtClean="0"/>
              <a:t>164</a:t>
            </a:r>
            <a:r>
              <a:rPr lang="en-US" sz="1400" dirty="0" smtClean="0"/>
              <a:t>, Retrieved October 3, 2009.</a:t>
            </a:r>
          </a:p>
          <a:p>
            <a:r>
              <a:rPr lang="en-US" sz="1400" dirty="0" err="1" smtClean="0"/>
              <a:t>Haenisch</a:t>
            </a:r>
            <a:r>
              <a:rPr lang="en-US" sz="1400" dirty="0" smtClean="0"/>
              <a:t>, et al. 2009. LB145 Course Pack. MSU Printing Services, East Fee Hall. Michigan State University, East Lansing, MI. </a:t>
            </a:r>
          </a:p>
          <a:p>
            <a:r>
              <a:rPr lang="en-US" sz="1400" dirty="0" err="1" smtClean="0"/>
              <a:t>Hennayake</a:t>
            </a:r>
            <a:r>
              <a:rPr lang="en-US" sz="1400" dirty="0" smtClean="0"/>
              <a:t>. C.K. M. </a:t>
            </a:r>
            <a:r>
              <a:rPr lang="en-US" sz="1400" dirty="0" err="1" smtClean="0"/>
              <a:t>Kanechi</a:t>
            </a:r>
            <a:r>
              <a:rPr lang="en-US" sz="1400" dirty="0" smtClean="0"/>
              <a:t>, Y. Uno, N. Inagaki. 2007. Differential Expression of </a:t>
            </a:r>
            <a:r>
              <a:rPr lang="en-US" sz="1400" dirty="0" err="1" smtClean="0"/>
              <a:t>Anthocyanin</a:t>
            </a:r>
            <a:r>
              <a:rPr lang="en-US" sz="1400" dirty="0" smtClean="0"/>
              <a:t> Biosynthetic Genes in ‘Charleston’ Roses. </a:t>
            </a:r>
            <a:r>
              <a:rPr lang="en-US" sz="1400" i="1" dirty="0" smtClean="0"/>
              <a:t>Plant Genetics </a:t>
            </a:r>
            <a:r>
              <a:rPr lang="en-US" sz="1400" i="1" dirty="0" err="1" smtClean="0"/>
              <a:t>Resouces</a:t>
            </a:r>
            <a:r>
              <a:rPr lang="en-US" sz="1400" i="1" dirty="0" smtClean="0"/>
              <a:t>. </a:t>
            </a:r>
            <a:r>
              <a:rPr lang="en-US" sz="1400" dirty="0" smtClean="0"/>
              <a:t>760:643-667. </a:t>
            </a:r>
          </a:p>
          <a:p>
            <a:pPr>
              <a:buNone/>
            </a:pPr>
            <a:endParaRPr lang="en-US" sz="14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1143000"/>
            <a:ext cx="9144000" cy="5715000"/>
          </a:xfrm>
        </p:spPr>
        <p:txBody>
          <a:bodyPr/>
          <a:lstStyle/>
          <a:p>
            <a:r>
              <a:rPr lang="en-US" sz="1200" dirty="0" err="1" smtClean="0"/>
              <a:t>Jobes</a:t>
            </a:r>
            <a:r>
              <a:rPr lang="en-US" sz="1200" dirty="0" smtClean="0"/>
              <a:t>, D.V., D.L. Hurley, and L.B. </a:t>
            </a:r>
            <a:r>
              <a:rPr lang="en-US" sz="1200" dirty="0" err="1" smtClean="0"/>
              <a:t>Thien</a:t>
            </a:r>
            <a:r>
              <a:rPr lang="en-US" sz="1200" dirty="0" smtClean="0"/>
              <a:t>. 1995. Plant DNA isolation: A method to efficiently remove </a:t>
            </a:r>
            <a:r>
              <a:rPr lang="en-US" sz="1200" dirty="0" err="1" smtClean="0"/>
              <a:t>polyphenolics</a:t>
            </a:r>
            <a:r>
              <a:rPr lang="en-US" sz="1200" dirty="0" smtClean="0"/>
              <a:t>, polysaccharides, and RNA. International Journal of Plant Taxonomy 44: 379-386.</a:t>
            </a:r>
          </a:p>
          <a:p>
            <a:r>
              <a:rPr lang="en-US" sz="1200" dirty="0" smtClean="0"/>
              <a:t>Katsumoto, et al. 2007. Engineering of the Rose </a:t>
            </a:r>
            <a:r>
              <a:rPr lang="en-US" sz="1200" dirty="0" err="1" smtClean="0"/>
              <a:t>Flavonoid</a:t>
            </a:r>
            <a:r>
              <a:rPr lang="en-US" sz="1200" dirty="0" smtClean="0"/>
              <a:t> Biosynthetic Pathway Successfully Generated Blue-Hued Flowers Accumulating </a:t>
            </a:r>
            <a:r>
              <a:rPr lang="en-US" sz="1200" dirty="0" err="1" smtClean="0"/>
              <a:t>Delphinidin</a:t>
            </a:r>
            <a:r>
              <a:rPr lang="en-US" sz="1200" dirty="0" smtClean="0"/>
              <a:t>. </a:t>
            </a:r>
            <a:r>
              <a:rPr lang="en-US" sz="1200" i="1" dirty="0" smtClean="0"/>
              <a:t>Plant Cell Physiology</a:t>
            </a:r>
            <a:r>
              <a:rPr lang="en-US" sz="1200" dirty="0" smtClean="0"/>
              <a:t>. 48.</a:t>
            </a:r>
          </a:p>
          <a:p>
            <a:r>
              <a:rPr lang="en-US" sz="1200" dirty="0" smtClean="0"/>
              <a:t>Lawrence, W.J.C. J.R. Prince, G.M. Robinson, R. Robinson. 1938. A Survey of </a:t>
            </a:r>
            <a:r>
              <a:rPr lang="en-US" sz="1200" dirty="0" err="1" smtClean="0"/>
              <a:t>Anthocyanins</a:t>
            </a:r>
            <a:r>
              <a:rPr lang="en-US" sz="1200" dirty="0" smtClean="0"/>
              <a:t>. </a:t>
            </a:r>
            <a:r>
              <a:rPr lang="en-US" sz="1200" i="1" dirty="0" err="1" smtClean="0"/>
              <a:t>Biochem</a:t>
            </a:r>
            <a:r>
              <a:rPr lang="en-US" sz="1200" dirty="0" smtClean="0"/>
              <a:t>. 32:106-130.</a:t>
            </a:r>
          </a:p>
          <a:p>
            <a:r>
              <a:rPr lang="en-US" sz="1200" dirty="0" smtClean="0"/>
              <a:t>Levi. M.A.B. I.S. </a:t>
            </a:r>
            <a:r>
              <a:rPr lang="en-US" sz="1200" dirty="0" err="1" smtClean="0"/>
              <a:t>Scarimino</a:t>
            </a:r>
            <a:r>
              <a:rPr lang="en-US" sz="1200" dirty="0" smtClean="0"/>
              <a:t>, R.J. </a:t>
            </a:r>
            <a:r>
              <a:rPr lang="en-US" sz="1200" dirty="0" err="1" smtClean="0"/>
              <a:t>Poppi</a:t>
            </a:r>
            <a:r>
              <a:rPr lang="en-US" sz="1200" dirty="0" smtClean="0"/>
              <a:t>, M.G. </a:t>
            </a:r>
            <a:r>
              <a:rPr lang="en-US" sz="1200" dirty="0" err="1" smtClean="0"/>
              <a:t>Trevisan</a:t>
            </a:r>
            <a:r>
              <a:rPr lang="en-US" sz="1200" dirty="0" smtClean="0"/>
              <a:t>. 2004. Three-way </a:t>
            </a:r>
            <a:r>
              <a:rPr lang="en-US" sz="1200" dirty="0" err="1" smtClean="0"/>
              <a:t>chemometric</a:t>
            </a:r>
            <a:r>
              <a:rPr lang="en-US" sz="1200" dirty="0" smtClean="0"/>
              <a:t> method study and UV-Vis absorbance for the study of simultaneous degradation of </a:t>
            </a:r>
            <a:r>
              <a:rPr lang="en-US" sz="1200" dirty="0" err="1" smtClean="0"/>
              <a:t>anthocyanins</a:t>
            </a:r>
            <a:r>
              <a:rPr lang="en-US" sz="1200" dirty="0" smtClean="0"/>
              <a:t> in flowers of the Hibiscus </a:t>
            </a:r>
            <a:r>
              <a:rPr lang="en-US" sz="1200" dirty="0" err="1" smtClean="0"/>
              <a:t>rosa-sinensys</a:t>
            </a:r>
            <a:r>
              <a:rPr lang="en-US" sz="1200" dirty="0" smtClean="0"/>
              <a:t> species. </a:t>
            </a:r>
            <a:r>
              <a:rPr lang="en-US" sz="1200" i="1" dirty="0" err="1" smtClean="0"/>
              <a:t>Talanta</a:t>
            </a:r>
            <a:r>
              <a:rPr lang="en-US" sz="1200" dirty="0" smtClean="0"/>
              <a:t>. 80.</a:t>
            </a:r>
          </a:p>
          <a:p>
            <a:r>
              <a:rPr lang="en-US" sz="1200" dirty="0" err="1" smtClean="0"/>
              <a:t>Mikanagi</a:t>
            </a:r>
            <a:r>
              <a:rPr lang="en-US" sz="1200" dirty="0" smtClean="0"/>
              <a:t>. Y. M. Yokoi, Y. Ueda, N. Saito. 1995. Flower </a:t>
            </a:r>
            <a:r>
              <a:rPr lang="en-US" sz="1200" dirty="0" err="1" smtClean="0"/>
              <a:t>Flavonol</a:t>
            </a:r>
            <a:r>
              <a:rPr lang="en-US" sz="1200" dirty="0" smtClean="0"/>
              <a:t> and </a:t>
            </a:r>
            <a:r>
              <a:rPr lang="en-US" sz="1200" dirty="0" err="1" smtClean="0"/>
              <a:t>Anthocyanin</a:t>
            </a:r>
            <a:r>
              <a:rPr lang="en-US" sz="1200" dirty="0" smtClean="0"/>
              <a:t> Distribution in Subgenus Rosa. </a:t>
            </a:r>
            <a:r>
              <a:rPr lang="en-US" sz="1200" i="1" dirty="0" smtClean="0"/>
              <a:t>Biochemical </a:t>
            </a:r>
            <a:r>
              <a:rPr lang="en-US" sz="1200" i="1" dirty="0" err="1" smtClean="0"/>
              <a:t>Systematics</a:t>
            </a:r>
            <a:r>
              <a:rPr lang="en-US" sz="1200" i="1" dirty="0" smtClean="0"/>
              <a:t> and Ecology</a:t>
            </a:r>
            <a:r>
              <a:rPr lang="en-US" sz="1200" dirty="0" smtClean="0"/>
              <a:t>. 23.</a:t>
            </a:r>
          </a:p>
          <a:p>
            <a:r>
              <a:rPr lang="en-US" sz="1200" dirty="0" err="1" smtClean="0"/>
              <a:t>Mizutani</a:t>
            </a:r>
            <a:r>
              <a:rPr lang="en-US" sz="1200" dirty="0" smtClean="0"/>
              <a:t>, M. 2009. </a:t>
            </a:r>
            <a:r>
              <a:rPr lang="en-US" sz="1200" dirty="0" err="1" smtClean="0"/>
              <a:t>GenBank</a:t>
            </a:r>
            <a:r>
              <a:rPr lang="en-US" sz="1200" dirty="0" smtClean="0"/>
              <a:t> </a:t>
            </a:r>
            <a:r>
              <a:rPr lang="en-US" sz="1200" dirty="0" err="1" smtClean="0"/>
              <a:t>Entrez</a:t>
            </a:r>
            <a:r>
              <a:rPr lang="en-US" sz="1200" dirty="0" smtClean="0"/>
              <a:t> Nucleotide Website. http://www.ncbi.nlm.nih.gov/sites/entrez?db=nucleotide, last accessed 10/12/09.</a:t>
            </a:r>
          </a:p>
          <a:p>
            <a:r>
              <a:rPr lang="en-US" sz="1200" dirty="0" err="1" smtClean="0"/>
              <a:t>Pascual</a:t>
            </a:r>
            <a:r>
              <a:rPr lang="en-US" sz="1200" dirty="0" smtClean="0"/>
              <a:t>-Teresa, S. and M.T. Sanchez-</a:t>
            </a:r>
            <a:r>
              <a:rPr lang="en-US" sz="1200" dirty="0" err="1" smtClean="0"/>
              <a:t>Ballesta</a:t>
            </a:r>
            <a:r>
              <a:rPr lang="en-US" sz="1200" dirty="0" smtClean="0"/>
              <a:t>.  2007. </a:t>
            </a:r>
            <a:r>
              <a:rPr lang="en-US" sz="1200" dirty="0" err="1" smtClean="0"/>
              <a:t>Anthocyanins</a:t>
            </a:r>
            <a:r>
              <a:rPr lang="en-US" sz="1200" dirty="0" smtClean="0"/>
              <a:t>: from plant to health. </a:t>
            </a:r>
            <a:r>
              <a:rPr lang="en-US" sz="1200" i="1" dirty="0" err="1" smtClean="0"/>
              <a:t>Phytochem</a:t>
            </a:r>
            <a:r>
              <a:rPr lang="en-US" sz="1200" i="1" dirty="0" smtClean="0"/>
              <a:t> Rev. </a:t>
            </a:r>
            <a:r>
              <a:rPr lang="en-US" sz="1200" dirty="0" smtClean="0"/>
              <a:t>7:281-299</a:t>
            </a:r>
          </a:p>
          <a:p>
            <a:r>
              <a:rPr lang="en-US" sz="1200" dirty="0" err="1" smtClean="0"/>
              <a:t>Untergasser</a:t>
            </a:r>
            <a:r>
              <a:rPr lang="en-US" sz="1200" dirty="0" smtClean="0"/>
              <a:t>. A. and H. </a:t>
            </a:r>
            <a:r>
              <a:rPr lang="en-US" sz="1200" dirty="0" err="1" smtClean="0"/>
              <a:t>Nijveen</a:t>
            </a:r>
            <a:r>
              <a:rPr lang="en-US" sz="1200" dirty="0" smtClean="0"/>
              <a:t>. 2007. Primer3Plus Website. http://www.bioinformatics.nl/cgi-bin/primer3plus/primer3plus.cgi, Last accessed 10/12/09.</a:t>
            </a:r>
          </a:p>
          <a:p>
            <a:r>
              <a:rPr lang="en-US" sz="1200" dirty="0" err="1" smtClean="0"/>
              <a:t>Wehling</a:t>
            </a:r>
            <a:r>
              <a:rPr lang="en-US" sz="1200" dirty="0" smtClean="0"/>
              <a:t>, B. P. </a:t>
            </a:r>
            <a:r>
              <a:rPr lang="en-US" sz="1200" dirty="0" err="1" smtClean="0"/>
              <a:t>Vandenabeele</a:t>
            </a:r>
            <a:r>
              <a:rPr lang="en-US" sz="1200" dirty="0" smtClean="0"/>
              <a:t>, L. </a:t>
            </a:r>
            <a:r>
              <a:rPr lang="en-US" sz="1200" dirty="0" err="1" smtClean="0"/>
              <a:t>Moens</a:t>
            </a:r>
            <a:r>
              <a:rPr lang="en-US" sz="1200" dirty="0" smtClean="0"/>
              <a:t>, R. </a:t>
            </a:r>
            <a:r>
              <a:rPr lang="en-US" sz="1200" dirty="0" err="1" smtClean="0"/>
              <a:t>Klockenkämper</a:t>
            </a:r>
            <a:r>
              <a:rPr lang="en-US" sz="1200" dirty="0" smtClean="0"/>
              <a:t>, A.V. Bohlen, G.V. </a:t>
            </a:r>
            <a:r>
              <a:rPr lang="en-US" sz="1200" dirty="0" err="1" smtClean="0"/>
              <a:t>Hooydonk</a:t>
            </a:r>
            <a:r>
              <a:rPr lang="en-US" sz="1200" dirty="0" smtClean="0"/>
              <a:t>, M.D. </a:t>
            </a:r>
            <a:r>
              <a:rPr lang="en-US" sz="1200" dirty="0" err="1" smtClean="0"/>
              <a:t>Reu</a:t>
            </a:r>
            <a:r>
              <a:rPr lang="en-US" sz="1200" dirty="0" smtClean="0"/>
              <a:t>. 1999. Investigation of Pigments in Medieval Manuscripts by Micro Raman Spectroscopy and Total Reflection X-Ray </a:t>
            </a:r>
            <a:r>
              <a:rPr lang="en-US" sz="1200" dirty="0" err="1" smtClean="0"/>
              <a:t>Flourescence</a:t>
            </a:r>
            <a:r>
              <a:rPr lang="en-US" sz="1200" dirty="0" smtClean="0"/>
              <a:t> Spectrometry.  </a:t>
            </a:r>
            <a:r>
              <a:rPr lang="en-US" sz="1200" i="1" dirty="0" err="1" smtClean="0"/>
              <a:t>Mikrochim</a:t>
            </a:r>
            <a:r>
              <a:rPr lang="en-US" sz="1200" i="1" dirty="0" smtClean="0"/>
              <a:t>. </a:t>
            </a:r>
            <a:r>
              <a:rPr lang="en-US" sz="1200" i="1" dirty="0" err="1" smtClean="0"/>
              <a:t>Acta</a:t>
            </a:r>
            <a:r>
              <a:rPr lang="en-US" sz="1200" i="1" dirty="0" smtClean="0"/>
              <a:t>.</a:t>
            </a:r>
            <a:r>
              <a:rPr lang="en-US" sz="1200" dirty="0" smtClean="0"/>
              <a:t> 130:253-260.</a:t>
            </a:r>
          </a:p>
          <a:p>
            <a:endParaRPr lang="en-US" sz="1200" dirty="0"/>
          </a:p>
        </p:txBody>
      </p:sp>
      <p:sp>
        <p:nvSpPr>
          <p:cNvPr id="2" name="Title 1"/>
          <p:cNvSpPr>
            <a:spLocks noGrp="1"/>
          </p:cNvSpPr>
          <p:nvPr>
            <p:ph type="title" idx="4294967295"/>
          </p:nvPr>
        </p:nvSpPr>
        <p:spPr>
          <a:xfrm>
            <a:off x="1066800" y="0"/>
            <a:ext cx="6508750" cy="1143000"/>
          </a:xfrm>
        </p:spPr>
        <p:txBody>
          <a:bodyPr anchor="ctr"/>
          <a:lstStyle/>
          <a:p>
            <a:pPr algn="ctr"/>
            <a:r>
              <a:rPr lang="en-US" dirty="0" smtClean="0"/>
              <a:t>References Continued</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3"/>
          <p:cNvSpPr>
            <a:spLocks noGrp="1"/>
          </p:cNvSpPr>
          <p:nvPr>
            <p:ph type="title"/>
          </p:nvPr>
        </p:nvSpPr>
        <p:spPr>
          <a:xfrm>
            <a:off x="457200" y="342900"/>
            <a:ext cx="6508750" cy="1143000"/>
          </a:xfrm>
        </p:spPr>
        <p:txBody>
          <a:bodyPr anchor="ctr"/>
          <a:lstStyle/>
          <a:p>
            <a:pPr algn="ctr"/>
            <a:r>
              <a:rPr lang="en-US" dirty="0" smtClean="0"/>
              <a:t>Overview</a:t>
            </a:r>
          </a:p>
        </p:txBody>
      </p:sp>
      <p:sp>
        <p:nvSpPr>
          <p:cNvPr id="23555" name="Content Placeholder 4"/>
          <p:cNvSpPr>
            <a:spLocks noGrp="1"/>
          </p:cNvSpPr>
          <p:nvPr>
            <p:ph idx="1"/>
          </p:nvPr>
        </p:nvSpPr>
        <p:spPr>
          <a:xfrm>
            <a:off x="457200" y="1676400"/>
            <a:ext cx="6508750" cy="4343400"/>
          </a:xfrm>
        </p:spPr>
        <p:txBody>
          <a:bodyPr/>
          <a:lstStyle/>
          <a:p>
            <a:r>
              <a:rPr lang="en-US" dirty="0" smtClean="0"/>
              <a:t>Objective: Diagnose art using science</a:t>
            </a:r>
          </a:p>
          <a:p>
            <a:pPr lvl="1"/>
            <a:r>
              <a:rPr lang="en-US" dirty="0" smtClean="0"/>
              <a:t>The presence of </a:t>
            </a:r>
            <a:r>
              <a:rPr lang="en-US" dirty="0" err="1" smtClean="0"/>
              <a:t>anthocyanidin</a:t>
            </a:r>
            <a:r>
              <a:rPr lang="en-US" dirty="0" smtClean="0"/>
              <a:t> synthase.</a:t>
            </a:r>
          </a:p>
          <a:p>
            <a:r>
              <a:rPr lang="en-US" dirty="0" err="1" smtClean="0"/>
              <a:t>Anthocyanidin</a:t>
            </a:r>
            <a:r>
              <a:rPr lang="en-US" dirty="0" smtClean="0"/>
              <a:t> Synthase (ANS): </a:t>
            </a:r>
          </a:p>
          <a:p>
            <a:pPr>
              <a:buNone/>
            </a:pPr>
            <a:r>
              <a:rPr lang="en-US" dirty="0" smtClean="0"/>
              <a:t>	Ubiquitous </a:t>
            </a:r>
            <a:r>
              <a:rPr lang="en-US" u="sng" dirty="0" smtClean="0"/>
              <a:t>gene</a:t>
            </a:r>
            <a:r>
              <a:rPr lang="en-US" dirty="0" smtClean="0"/>
              <a:t> coding for protein which produces red pigment.</a:t>
            </a:r>
          </a:p>
          <a:p>
            <a:r>
              <a:rPr lang="en-US" dirty="0" smtClean="0"/>
              <a:t>Specimens:</a:t>
            </a:r>
          </a:p>
          <a:p>
            <a:pPr lvl="1"/>
            <a:r>
              <a:rPr lang="en-US" i="1" dirty="0" smtClean="0"/>
              <a:t>Rosa </a:t>
            </a:r>
            <a:r>
              <a:rPr lang="en-US" i="1" dirty="0" err="1" smtClean="0"/>
              <a:t>hybrida</a:t>
            </a:r>
            <a:r>
              <a:rPr lang="en-US" i="1" dirty="0" smtClean="0"/>
              <a:t> cultivar </a:t>
            </a:r>
            <a:r>
              <a:rPr lang="en-US" dirty="0" smtClean="0"/>
              <a:t>aka ‘Charleston’ Roses</a:t>
            </a:r>
          </a:p>
          <a:p>
            <a:pPr lvl="1"/>
            <a:r>
              <a:rPr lang="en-US" dirty="0" smtClean="0"/>
              <a:t>Rose Syrup</a:t>
            </a:r>
          </a:p>
          <a:p>
            <a:pPr lvl="1"/>
            <a:r>
              <a:rPr lang="en-US" dirty="0" smtClean="0"/>
              <a:t>Paint Samples from Parisian street artists.</a:t>
            </a:r>
          </a:p>
          <a:p>
            <a:r>
              <a:rPr lang="en-US" dirty="0" smtClean="0"/>
              <a:t>Testing: PCR detection of gene ANS.</a:t>
            </a:r>
          </a:p>
          <a:p>
            <a:pPr>
              <a:buNone/>
            </a:pPr>
            <a:endParaRPr lang="en-US" dirty="0" smtClean="0"/>
          </a:p>
          <a:p>
            <a:pPr lvl="1"/>
            <a:endParaRPr lang="en-US" dirty="0" smtClean="0"/>
          </a:p>
          <a:p>
            <a:pPr lvl="1"/>
            <a:endParaRPr lang="en-US"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457200"/>
            <a:ext cx="6508750" cy="1143000"/>
          </a:xfrm>
        </p:spPr>
        <p:txBody>
          <a:bodyPr anchor="ctr"/>
          <a:lstStyle/>
          <a:p>
            <a:pPr algn="ctr"/>
            <a:r>
              <a:rPr lang="en-US" dirty="0" smtClean="0"/>
              <a:t>Introduction</a:t>
            </a:r>
            <a:endParaRPr lang="en-US" dirty="0"/>
          </a:p>
        </p:txBody>
      </p:sp>
      <p:sp>
        <p:nvSpPr>
          <p:cNvPr id="3" name="Content Placeholder 2"/>
          <p:cNvSpPr>
            <a:spLocks noGrp="1"/>
          </p:cNvSpPr>
          <p:nvPr>
            <p:ph idx="1"/>
          </p:nvPr>
        </p:nvSpPr>
        <p:spPr>
          <a:xfrm>
            <a:off x="152400" y="1524000"/>
            <a:ext cx="7391400" cy="5029200"/>
          </a:xfrm>
        </p:spPr>
        <p:txBody>
          <a:bodyPr>
            <a:noAutofit/>
          </a:bodyPr>
          <a:lstStyle/>
          <a:p>
            <a:pPr>
              <a:lnSpc>
                <a:spcPct val="80000"/>
              </a:lnSpc>
            </a:pPr>
            <a:r>
              <a:rPr lang="en-US" sz="1800" dirty="0" smtClean="0"/>
              <a:t>As indicated by </a:t>
            </a:r>
            <a:r>
              <a:rPr lang="en-US" sz="1800" dirty="0" err="1" smtClean="0"/>
              <a:t>Mikanagi</a:t>
            </a:r>
            <a:r>
              <a:rPr lang="en-US" sz="1800" dirty="0" smtClean="0"/>
              <a:t> et al., there exists 150+ species of roses worldwide </a:t>
            </a:r>
          </a:p>
          <a:p>
            <a:pPr>
              <a:lnSpc>
                <a:spcPct val="80000"/>
              </a:lnSpc>
              <a:buFont typeface="Wingdings 2" pitchFamily="-112" charset="2"/>
              <a:buNone/>
            </a:pPr>
            <a:endParaRPr lang="en-US" sz="1800" dirty="0" smtClean="0"/>
          </a:p>
          <a:p>
            <a:pPr>
              <a:lnSpc>
                <a:spcPct val="80000"/>
              </a:lnSpc>
            </a:pPr>
            <a:r>
              <a:rPr lang="en-US" sz="1800" dirty="0" smtClean="0"/>
              <a:t>According to </a:t>
            </a:r>
            <a:r>
              <a:rPr lang="en-US" sz="1800" dirty="0" err="1" smtClean="0"/>
              <a:t>Pascual</a:t>
            </a:r>
            <a:r>
              <a:rPr lang="en-US" sz="1800" dirty="0" smtClean="0"/>
              <a:t>-Teresa et al., </a:t>
            </a:r>
            <a:r>
              <a:rPr lang="en-US" sz="1800" dirty="0" err="1" smtClean="0"/>
              <a:t>anthocyanin</a:t>
            </a:r>
            <a:r>
              <a:rPr lang="en-US" sz="1800" dirty="0" smtClean="0"/>
              <a:t> is a pigment that account for pinks and reds</a:t>
            </a:r>
          </a:p>
          <a:p>
            <a:pPr>
              <a:lnSpc>
                <a:spcPct val="80000"/>
              </a:lnSpc>
              <a:buFont typeface="Wingdings 2" pitchFamily="-112" charset="2"/>
              <a:buNone/>
            </a:pPr>
            <a:endParaRPr lang="en-US" sz="1800" dirty="0" smtClean="0"/>
          </a:p>
          <a:p>
            <a:pPr>
              <a:lnSpc>
                <a:spcPct val="80000"/>
              </a:lnSpc>
            </a:pPr>
            <a:r>
              <a:rPr lang="en-US" sz="1800" dirty="0" err="1" smtClean="0"/>
              <a:t>Streisfeld</a:t>
            </a:r>
            <a:r>
              <a:rPr lang="en-US" sz="1800" dirty="0" smtClean="0"/>
              <a:t> et al., states that the gene for  ANS is known as </a:t>
            </a:r>
            <a:r>
              <a:rPr lang="en-US" sz="1800" dirty="0" err="1" smtClean="0"/>
              <a:t>Anthocyanidin</a:t>
            </a:r>
            <a:r>
              <a:rPr lang="en-US" sz="1800" dirty="0" smtClean="0"/>
              <a:t> synthase </a:t>
            </a:r>
          </a:p>
          <a:p>
            <a:pPr>
              <a:lnSpc>
                <a:spcPct val="80000"/>
              </a:lnSpc>
              <a:buFont typeface="Wingdings 2" pitchFamily="-112" charset="2"/>
              <a:buNone/>
            </a:pPr>
            <a:r>
              <a:rPr lang="en-US" sz="1800" dirty="0" smtClean="0"/>
              <a:t>	</a:t>
            </a:r>
          </a:p>
          <a:p>
            <a:pPr>
              <a:lnSpc>
                <a:spcPct val="80000"/>
              </a:lnSpc>
            </a:pPr>
            <a:r>
              <a:rPr lang="en-US" sz="1800" b="1" dirty="0" smtClean="0"/>
              <a:t>Hypothesis: ‘Charleston’ rose will contain gene. Rose syrup will not contain gene. Pink and red paint samples from France will contain gene. </a:t>
            </a:r>
          </a:p>
          <a:p>
            <a:pPr>
              <a:lnSpc>
                <a:spcPct val="80000"/>
              </a:lnSpc>
            </a:pPr>
            <a:endParaRPr lang="en-US" sz="1800" dirty="0" smtClean="0"/>
          </a:p>
          <a:p>
            <a:pPr>
              <a:lnSpc>
                <a:spcPct val="80000"/>
              </a:lnSpc>
            </a:pPr>
            <a:r>
              <a:rPr lang="en-US" sz="1800" dirty="0" smtClean="0"/>
              <a:t>Tests ~ PCR, Restriction Enzyme Digest</a:t>
            </a:r>
          </a:p>
          <a:p>
            <a:pPr>
              <a:lnSpc>
                <a:spcPct val="80000"/>
              </a:lnSpc>
              <a:buFont typeface="Wingdings 2" pitchFamily="-112" charset="2"/>
              <a:buNone/>
            </a:pPr>
            <a:r>
              <a:rPr lang="en-US" sz="1600" dirty="0" smtClean="0"/>
              <a:t>	</a:t>
            </a:r>
          </a:p>
          <a:p>
            <a:pPr>
              <a:lnSpc>
                <a:spcPct val="80000"/>
              </a:lnSpc>
              <a:buFont typeface="Wingdings 2" pitchFamily="-112" charset="2"/>
              <a:buNone/>
            </a:pPr>
            <a:endParaRPr lang="en-US" sz="1600" dirty="0" smtClean="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Title 2"/>
          <p:cNvSpPr>
            <a:spLocks noGrp="1"/>
          </p:cNvSpPr>
          <p:nvPr>
            <p:ph type="title"/>
          </p:nvPr>
        </p:nvSpPr>
        <p:spPr>
          <a:xfrm>
            <a:off x="381000" y="228600"/>
            <a:ext cx="6508750" cy="1143000"/>
          </a:xfrm>
        </p:spPr>
        <p:txBody>
          <a:bodyPr/>
          <a:lstStyle/>
          <a:p>
            <a:pPr algn="ctr"/>
            <a:r>
              <a:rPr lang="en-US" dirty="0" smtClean="0"/>
              <a:t>PARIS, France, and PCR</a:t>
            </a:r>
          </a:p>
        </p:txBody>
      </p:sp>
      <p:sp>
        <p:nvSpPr>
          <p:cNvPr id="5" name="Rectangle 4"/>
          <p:cNvSpPr/>
          <p:nvPr/>
        </p:nvSpPr>
        <p:spPr>
          <a:xfrm>
            <a:off x="381000" y="1752600"/>
            <a:ext cx="6477000" cy="4093428"/>
          </a:xfrm>
          <a:prstGeom prst="rect">
            <a:avLst/>
          </a:prstGeom>
        </p:spPr>
        <p:txBody>
          <a:bodyPr wrap="square">
            <a:spAutoFit/>
          </a:bodyPr>
          <a:lstStyle/>
          <a:p>
            <a:pPr>
              <a:buClr>
                <a:schemeClr val="accent1"/>
              </a:buClr>
              <a:buFont typeface="Wingdings" pitchFamily="2" charset="2"/>
              <a:buChar char="§"/>
            </a:pPr>
            <a:r>
              <a:rPr lang="en-US" sz="2000" dirty="0" smtClean="0"/>
              <a:t>Paintings: Street Vendors in Paris, France</a:t>
            </a:r>
          </a:p>
          <a:p>
            <a:pPr>
              <a:buClr>
                <a:schemeClr val="accent1"/>
              </a:buClr>
            </a:pPr>
            <a:endParaRPr lang="en-US" sz="2000" dirty="0" smtClean="0"/>
          </a:p>
          <a:p>
            <a:pPr>
              <a:buClr>
                <a:schemeClr val="accent1"/>
              </a:buClr>
              <a:buFont typeface="Wingdings" pitchFamily="2" charset="2"/>
              <a:buChar char="§"/>
            </a:pPr>
            <a:r>
              <a:rPr lang="en-US" sz="2000" dirty="0" smtClean="0"/>
              <a:t>Same primers for paintings, roses and extract</a:t>
            </a:r>
          </a:p>
          <a:p>
            <a:pPr>
              <a:buClr>
                <a:schemeClr val="accent1"/>
              </a:buClr>
            </a:pPr>
            <a:endParaRPr lang="en-US" sz="2000" dirty="0" smtClean="0"/>
          </a:p>
          <a:p>
            <a:pPr>
              <a:buClr>
                <a:schemeClr val="accent1"/>
              </a:buClr>
              <a:buFont typeface="Wingdings" pitchFamily="2" charset="2"/>
              <a:buChar char="§"/>
            </a:pPr>
            <a:r>
              <a:rPr lang="en-US" sz="2000" dirty="0" smtClean="0"/>
              <a:t> PCR: establish presence of gene in art</a:t>
            </a:r>
          </a:p>
          <a:p>
            <a:pPr>
              <a:buClr>
                <a:schemeClr val="accent1"/>
              </a:buClr>
            </a:pPr>
            <a:endParaRPr lang="en-US" sz="2000" dirty="0" smtClean="0"/>
          </a:p>
          <a:p>
            <a:pPr>
              <a:buClr>
                <a:schemeClr val="accent1"/>
              </a:buClr>
              <a:buFont typeface="Wingdings" pitchFamily="2" charset="2"/>
              <a:buChar char="§"/>
            </a:pPr>
            <a:r>
              <a:rPr lang="en-US" sz="2000" dirty="0" smtClean="0"/>
              <a:t>Prior research by </a:t>
            </a:r>
            <a:r>
              <a:rPr lang="en-US" sz="2000" dirty="0" err="1" smtClean="0"/>
              <a:t>Wehling</a:t>
            </a:r>
            <a:r>
              <a:rPr lang="en-US" sz="2000" dirty="0" smtClean="0"/>
              <a:t> et al., indicated that flower pigments were traditionally used as dyes for paints.</a:t>
            </a:r>
          </a:p>
          <a:p>
            <a:pPr>
              <a:buClr>
                <a:schemeClr val="accent1"/>
              </a:buClr>
            </a:pPr>
            <a:endParaRPr lang="en-US" sz="2000" dirty="0" smtClean="0"/>
          </a:p>
          <a:p>
            <a:pPr>
              <a:buClr>
                <a:schemeClr val="accent1"/>
              </a:buClr>
              <a:buFont typeface="Wingdings" pitchFamily="2" charset="2"/>
              <a:buChar char="§"/>
            </a:pPr>
            <a:r>
              <a:rPr lang="en-US" sz="2000" dirty="0" smtClean="0"/>
              <a:t>Plausible: natural elements used in modern paints</a:t>
            </a:r>
          </a:p>
          <a:p>
            <a:pPr>
              <a:buClr>
                <a:schemeClr val="accent1"/>
              </a:buClr>
            </a:pPr>
            <a:endParaRPr lang="en-US" sz="2000" dirty="0" smtClean="0"/>
          </a:p>
          <a:p>
            <a:pPr>
              <a:buClr>
                <a:schemeClr val="accent1"/>
              </a:buClr>
              <a:buFont typeface="Wingdings" pitchFamily="2" charset="2"/>
              <a:buChar char="§"/>
            </a:pPr>
            <a:r>
              <a:rPr lang="en-US" sz="2000" dirty="0" smtClean="0"/>
              <a:t>If ANS present, band forming at 696bp</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381000" y="0"/>
            <a:ext cx="6508750" cy="1143000"/>
          </a:xfrm>
        </p:spPr>
        <p:txBody>
          <a:bodyPr/>
          <a:lstStyle/>
          <a:p>
            <a:pPr algn="ctr"/>
            <a:r>
              <a:rPr lang="en-US" dirty="0" smtClean="0"/>
              <a:t>Methods</a:t>
            </a:r>
          </a:p>
        </p:txBody>
      </p:sp>
      <p:sp>
        <p:nvSpPr>
          <p:cNvPr id="27651" name="Content Placeholder 2"/>
          <p:cNvSpPr>
            <a:spLocks noGrp="1"/>
          </p:cNvSpPr>
          <p:nvPr>
            <p:ph idx="1"/>
          </p:nvPr>
        </p:nvSpPr>
        <p:spPr>
          <a:xfrm>
            <a:off x="304800" y="1371600"/>
            <a:ext cx="8077200" cy="5486400"/>
          </a:xfrm>
        </p:spPr>
        <p:txBody>
          <a:bodyPr/>
          <a:lstStyle/>
          <a:p>
            <a:r>
              <a:rPr lang="en-US" sz="1800" dirty="0" smtClean="0"/>
              <a:t>Plant Dehydration</a:t>
            </a:r>
          </a:p>
          <a:p>
            <a:pPr lvl="1"/>
            <a:r>
              <a:rPr lang="en-US" dirty="0" smtClean="0"/>
              <a:t>Dilution series done to dilute rose syrup. </a:t>
            </a:r>
          </a:p>
          <a:p>
            <a:pPr lvl="1"/>
            <a:r>
              <a:rPr lang="en-US" dirty="0" smtClean="0"/>
              <a:t>Charleston roses preserved using liquid nitrogen.</a:t>
            </a:r>
          </a:p>
          <a:p>
            <a:r>
              <a:rPr lang="en-US" sz="1800" dirty="0" smtClean="0"/>
              <a:t>DNA Extraction and Purification</a:t>
            </a:r>
          </a:p>
          <a:p>
            <a:pPr lvl="1"/>
            <a:r>
              <a:rPr lang="en-US" dirty="0" smtClean="0"/>
              <a:t>Using DNA extraction kits from </a:t>
            </a:r>
            <a:r>
              <a:rPr lang="en-US" dirty="0" err="1" smtClean="0"/>
              <a:t>Qiagen</a:t>
            </a:r>
            <a:endParaRPr lang="en-US" dirty="0" smtClean="0"/>
          </a:p>
          <a:p>
            <a:pPr lvl="1"/>
            <a:r>
              <a:rPr lang="en-US" dirty="0" smtClean="0"/>
              <a:t>Cocktail: Lab Manual pg 249</a:t>
            </a:r>
          </a:p>
          <a:p>
            <a:pPr lvl="2"/>
            <a:r>
              <a:rPr lang="en-US" dirty="0" smtClean="0"/>
              <a:t>10 </a:t>
            </a:r>
            <a:r>
              <a:rPr lang="el-GR" dirty="0" smtClean="0"/>
              <a:t>μ</a:t>
            </a:r>
            <a:r>
              <a:rPr lang="en-US" dirty="0" smtClean="0"/>
              <a:t>L~ 10X PCR buffer</a:t>
            </a:r>
          </a:p>
          <a:p>
            <a:pPr lvl="2"/>
            <a:r>
              <a:rPr lang="en-US" dirty="0" smtClean="0"/>
              <a:t>2 </a:t>
            </a:r>
            <a:r>
              <a:rPr lang="el-GR" dirty="0" smtClean="0"/>
              <a:t>μ</a:t>
            </a:r>
            <a:r>
              <a:rPr lang="en-US" dirty="0" smtClean="0"/>
              <a:t>L ~ 10mM </a:t>
            </a:r>
            <a:r>
              <a:rPr lang="en-US" dirty="0" err="1" smtClean="0"/>
              <a:t>dNTP</a:t>
            </a:r>
            <a:endParaRPr lang="en-US" dirty="0" smtClean="0"/>
          </a:p>
          <a:p>
            <a:pPr lvl="2"/>
            <a:r>
              <a:rPr lang="en-US" dirty="0" smtClean="0"/>
              <a:t>3 </a:t>
            </a:r>
            <a:r>
              <a:rPr lang="el-GR" dirty="0" smtClean="0"/>
              <a:t>μ</a:t>
            </a:r>
            <a:r>
              <a:rPr lang="en-US" dirty="0" smtClean="0"/>
              <a:t>L ~ 50mM MgCl2</a:t>
            </a:r>
          </a:p>
          <a:p>
            <a:pPr lvl="2"/>
            <a:r>
              <a:rPr lang="en-US" dirty="0" smtClean="0"/>
              <a:t>5 </a:t>
            </a:r>
            <a:r>
              <a:rPr lang="el-GR" dirty="0" smtClean="0"/>
              <a:t>μ</a:t>
            </a:r>
            <a:r>
              <a:rPr lang="en-US" dirty="0" smtClean="0"/>
              <a:t>L ~ Primer mix (10 </a:t>
            </a:r>
            <a:r>
              <a:rPr lang="el-GR" dirty="0" smtClean="0"/>
              <a:t>μ</a:t>
            </a:r>
            <a:r>
              <a:rPr lang="en-US" dirty="0" smtClean="0"/>
              <a:t>L each)</a:t>
            </a:r>
          </a:p>
          <a:p>
            <a:pPr lvl="2"/>
            <a:r>
              <a:rPr lang="en-US" dirty="0" smtClean="0"/>
              <a:t>1-20 </a:t>
            </a:r>
            <a:r>
              <a:rPr lang="el-GR" dirty="0" smtClean="0"/>
              <a:t>μ</a:t>
            </a:r>
            <a:r>
              <a:rPr lang="en-US" dirty="0" smtClean="0"/>
              <a:t>L ~ Template DNA</a:t>
            </a:r>
          </a:p>
          <a:p>
            <a:pPr lvl="2"/>
            <a:r>
              <a:rPr lang="en-US" dirty="0" smtClean="0"/>
              <a:t>0.2-0.5 </a:t>
            </a:r>
            <a:r>
              <a:rPr lang="el-GR" dirty="0" smtClean="0"/>
              <a:t>μ</a:t>
            </a:r>
            <a:r>
              <a:rPr lang="en-US" dirty="0" smtClean="0"/>
              <a:t>L ~ </a:t>
            </a:r>
            <a:r>
              <a:rPr lang="en-US" dirty="0" err="1" smtClean="0"/>
              <a:t>Taq</a:t>
            </a:r>
            <a:r>
              <a:rPr lang="en-US" dirty="0" smtClean="0"/>
              <a:t> Polymerase</a:t>
            </a:r>
          </a:p>
          <a:p>
            <a:pPr lvl="2"/>
            <a:r>
              <a:rPr lang="en-US" dirty="0" smtClean="0"/>
              <a:t>Up to 100 </a:t>
            </a:r>
            <a:r>
              <a:rPr lang="el-GR" dirty="0" smtClean="0"/>
              <a:t>μ</a:t>
            </a:r>
            <a:r>
              <a:rPr lang="en-US" dirty="0" smtClean="0"/>
              <a:t>L ~ Autoclaved Water</a:t>
            </a:r>
          </a:p>
          <a:p>
            <a:pPr lvl="2">
              <a:buNone/>
            </a:pPr>
            <a:r>
              <a:rPr lang="en-US" dirty="0" smtClean="0"/>
              <a:t>** Hypothetical, cocktail will be adjusted as necessary.</a:t>
            </a:r>
            <a:br>
              <a:rPr lang="en-US" dirty="0" smtClean="0"/>
            </a:br>
            <a:endParaRPr lang="en-US" dirty="0" smtClean="0"/>
          </a:p>
          <a:p>
            <a:pPr lvl="1"/>
            <a:endParaRPr lang="en-US" dirty="0" smtClean="0"/>
          </a:p>
          <a:p>
            <a:pPr lvl="1"/>
            <a:endParaRPr lang="en-US" dirty="0" smtClean="0"/>
          </a:p>
          <a:p>
            <a:pPr>
              <a:buNone/>
            </a:pPr>
            <a:endParaRPr lang="en-US" sz="1600"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6"/>
          <p:cNvSpPr>
            <a:spLocks noGrp="1"/>
          </p:cNvSpPr>
          <p:nvPr>
            <p:ph type="title"/>
          </p:nvPr>
        </p:nvSpPr>
        <p:spPr>
          <a:xfrm>
            <a:off x="457200" y="228600"/>
            <a:ext cx="6508750" cy="1143000"/>
          </a:xfrm>
        </p:spPr>
        <p:txBody>
          <a:bodyPr/>
          <a:lstStyle/>
          <a:p>
            <a:pPr algn="ctr"/>
            <a:r>
              <a:rPr lang="en-US" dirty="0" smtClean="0"/>
              <a:t>Methods Continued</a:t>
            </a:r>
          </a:p>
        </p:txBody>
      </p:sp>
      <p:sp>
        <p:nvSpPr>
          <p:cNvPr id="3" name="Content Placeholder 2"/>
          <p:cNvSpPr>
            <a:spLocks noGrp="1"/>
          </p:cNvSpPr>
          <p:nvPr>
            <p:ph idx="1"/>
          </p:nvPr>
        </p:nvSpPr>
        <p:spPr>
          <a:xfrm>
            <a:off x="304800" y="1447800"/>
            <a:ext cx="8610600" cy="5410200"/>
          </a:xfrm>
        </p:spPr>
        <p:txBody>
          <a:bodyPr>
            <a:normAutofit fontScale="92500" lnSpcReduction="10000"/>
          </a:bodyPr>
          <a:lstStyle/>
          <a:p>
            <a:r>
              <a:rPr lang="en-US" sz="1900" dirty="0" err="1" smtClean="0"/>
              <a:t>Spectrophotometry</a:t>
            </a:r>
            <a:endParaRPr lang="en-US" sz="1900" dirty="0" smtClean="0"/>
          </a:p>
          <a:p>
            <a:pPr lvl="1"/>
            <a:r>
              <a:rPr lang="en-US" sz="1900" dirty="0" smtClean="0"/>
              <a:t>DNA absorbs UV light at 260nm. </a:t>
            </a:r>
          </a:p>
          <a:p>
            <a:pPr lvl="1"/>
            <a:r>
              <a:rPr lang="en-US" sz="1900" dirty="0" smtClean="0"/>
              <a:t>Proteins absorb UV light at 280nm.  </a:t>
            </a:r>
          </a:p>
          <a:p>
            <a:pPr lvl="1"/>
            <a:r>
              <a:rPr lang="en-US" sz="1900" dirty="0" err="1" smtClean="0"/>
              <a:t>Concentration</a:t>
            </a:r>
            <a:r>
              <a:rPr lang="en-US" sz="1900" baseline="-25000" dirty="0" err="1" smtClean="0"/>
              <a:t>DNA</a:t>
            </a:r>
            <a:r>
              <a:rPr lang="en-US" sz="1900" dirty="0" smtClean="0"/>
              <a:t>=[</a:t>
            </a:r>
            <a:r>
              <a:rPr lang="en-US" sz="1900" dirty="0" err="1" smtClean="0"/>
              <a:t>Absorbence</a:t>
            </a:r>
            <a:r>
              <a:rPr lang="en-US" sz="1900" baseline="-25000" dirty="0" smtClean="0"/>
              <a:t>(260nm)</a:t>
            </a:r>
            <a:r>
              <a:rPr lang="en-US" sz="1900" dirty="0" err="1" smtClean="0"/>
              <a:t>xDilution</a:t>
            </a:r>
            <a:r>
              <a:rPr lang="en-US" sz="1900" dirty="0" smtClean="0"/>
              <a:t>(1/20)x50μL] </a:t>
            </a:r>
          </a:p>
          <a:p>
            <a:pPr lvl="1"/>
            <a:r>
              <a:rPr lang="en-US" sz="1900" dirty="0" err="1" smtClean="0"/>
              <a:t>Purity</a:t>
            </a:r>
            <a:r>
              <a:rPr lang="en-US" sz="1900" baseline="-25000" dirty="0" err="1" smtClean="0"/>
              <a:t>DNA</a:t>
            </a:r>
            <a:r>
              <a:rPr lang="en-US" sz="1900" dirty="0" smtClean="0"/>
              <a:t>=[</a:t>
            </a:r>
            <a:r>
              <a:rPr lang="en-US" sz="1900" dirty="0" err="1" smtClean="0"/>
              <a:t>Absorbence</a:t>
            </a:r>
            <a:r>
              <a:rPr lang="en-US" sz="1900" baseline="-25000" dirty="0" smtClean="0"/>
              <a:t>(260nm)</a:t>
            </a:r>
            <a:r>
              <a:rPr lang="en-US" sz="1900" dirty="0" smtClean="0"/>
              <a:t>/</a:t>
            </a:r>
            <a:r>
              <a:rPr lang="en-US" sz="1900" dirty="0" err="1" smtClean="0"/>
              <a:t>Absorbence</a:t>
            </a:r>
            <a:r>
              <a:rPr lang="en-US" sz="1900" baseline="-25000" dirty="0" smtClean="0"/>
              <a:t>(280nm)</a:t>
            </a:r>
            <a:r>
              <a:rPr lang="en-US" sz="1900" dirty="0" smtClean="0"/>
              <a:t>] .  </a:t>
            </a:r>
          </a:p>
          <a:p>
            <a:pPr>
              <a:lnSpc>
                <a:spcPct val="90000"/>
              </a:lnSpc>
            </a:pPr>
            <a:r>
              <a:rPr lang="en-US" sz="1900" dirty="0" smtClean="0"/>
              <a:t>PCR</a:t>
            </a:r>
          </a:p>
          <a:p>
            <a:pPr lvl="1">
              <a:lnSpc>
                <a:spcPct val="90000"/>
              </a:lnSpc>
            </a:pPr>
            <a:r>
              <a:rPr lang="en-US" sz="1900" dirty="0" smtClean="0"/>
              <a:t>4 samples and negative control. 3 trials</a:t>
            </a:r>
          </a:p>
          <a:p>
            <a:pPr lvl="1">
              <a:lnSpc>
                <a:spcPct val="90000"/>
              </a:lnSpc>
            </a:pPr>
            <a:r>
              <a:rPr lang="en-US" sz="1900" dirty="0" smtClean="0"/>
              <a:t>Tm­=64.9°C + 41°C*[(</a:t>
            </a:r>
            <a:r>
              <a:rPr lang="en-US" sz="1900" dirty="0" err="1" smtClean="0"/>
              <a:t>C’s+G’s</a:t>
            </a:r>
            <a:r>
              <a:rPr lang="en-US" sz="1900" dirty="0" smtClean="0"/>
              <a:t>)-16.4°C]/20 (</a:t>
            </a:r>
            <a:r>
              <a:rPr lang="en-US" sz="1900" dirty="0" err="1" smtClean="0"/>
              <a:t>Haenisch</a:t>
            </a:r>
            <a:r>
              <a:rPr lang="en-US" sz="1900" dirty="0" smtClean="0"/>
              <a:t> et al., 2009).</a:t>
            </a:r>
          </a:p>
          <a:p>
            <a:pPr lvl="2">
              <a:lnSpc>
                <a:spcPct val="90000"/>
              </a:lnSpc>
            </a:pPr>
            <a:r>
              <a:rPr lang="en-US" sz="1900" dirty="0" smtClean="0"/>
              <a:t>Forward primer =  58°C.</a:t>
            </a:r>
          </a:p>
          <a:p>
            <a:pPr lvl="2">
              <a:lnSpc>
                <a:spcPct val="90000"/>
              </a:lnSpc>
            </a:pPr>
            <a:r>
              <a:rPr lang="en-US" sz="1900" dirty="0" smtClean="0"/>
              <a:t>Reverse primer = 60°C. </a:t>
            </a:r>
          </a:p>
          <a:p>
            <a:pPr>
              <a:lnSpc>
                <a:spcPct val="90000"/>
              </a:lnSpc>
            </a:pPr>
            <a:r>
              <a:rPr lang="en-US" sz="1900" dirty="0" smtClean="0"/>
              <a:t>Gel Electrophoresis</a:t>
            </a:r>
          </a:p>
          <a:p>
            <a:pPr lvl="1">
              <a:lnSpc>
                <a:spcPct val="90000"/>
              </a:lnSpc>
            </a:pPr>
            <a:r>
              <a:rPr lang="en-US" sz="1900" dirty="0" smtClean="0"/>
              <a:t>Well 1: 1 Kb DNA Ladder  </a:t>
            </a:r>
          </a:p>
          <a:p>
            <a:pPr lvl="1">
              <a:lnSpc>
                <a:spcPct val="90000"/>
              </a:lnSpc>
            </a:pPr>
            <a:r>
              <a:rPr lang="en-US" sz="1900" dirty="0" smtClean="0"/>
              <a:t>Wells 2-5: PCR product and loading dye. </a:t>
            </a:r>
          </a:p>
          <a:p>
            <a:pPr lvl="1">
              <a:lnSpc>
                <a:spcPct val="90000"/>
              </a:lnSpc>
            </a:pPr>
            <a:r>
              <a:rPr lang="en-US" sz="1900" dirty="0" smtClean="0"/>
              <a:t>Well 6: negative control.</a:t>
            </a:r>
          </a:p>
          <a:p>
            <a:pPr lvl="1">
              <a:lnSpc>
                <a:spcPct val="90000"/>
              </a:lnSpc>
            </a:pPr>
            <a:r>
              <a:rPr lang="en-US" sz="1900" dirty="0" smtClean="0"/>
              <a:t> The voltage set at 290 volts.  </a:t>
            </a:r>
          </a:p>
          <a:p>
            <a:pPr lvl="1">
              <a:lnSpc>
                <a:spcPct val="90000"/>
              </a:lnSpc>
            </a:pPr>
            <a:r>
              <a:rPr lang="en-US" sz="1900" dirty="0" smtClean="0"/>
              <a:t>The band length should be 696 </a:t>
            </a:r>
            <a:r>
              <a:rPr lang="en-US" sz="1900" dirty="0" err="1" smtClean="0"/>
              <a:t>bp</a:t>
            </a:r>
            <a:r>
              <a:rPr lang="en-US" sz="1900" dirty="0" smtClean="0"/>
              <a:t> (</a:t>
            </a:r>
            <a:r>
              <a:rPr lang="en-US" sz="1900" dirty="0" err="1" smtClean="0"/>
              <a:t>Mizutani</a:t>
            </a:r>
            <a:r>
              <a:rPr lang="en-US" sz="1900" dirty="0" smtClean="0"/>
              <a:t>, 2009). </a:t>
            </a:r>
          </a:p>
          <a:p>
            <a:pPr>
              <a:lnSpc>
                <a:spcPct val="90000"/>
              </a:lnSpc>
            </a:pPr>
            <a:endParaRPr lang="en-US" sz="1900"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7"/>
          <p:cNvSpPr>
            <a:spLocks noGrp="1"/>
          </p:cNvSpPr>
          <p:nvPr>
            <p:ph type="title"/>
          </p:nvPr>
        </p:nvSpPr>
        <p:spPr>
          <a:xfrm>
            <a:off x="457200" y="0"/>
            <a:ext cx="6508750" cy="1143000"/>
          </a:xfrm>
        </p:spPr>
        <p:txBody>
          <a:bodyPr/>
          <a:lstStyle/>
          <a:p>
            <a:pPr algn="ctr"/>
            <a:r>
              <a:rPr lang="en-US" dirty="0" smtClean="0"/>
              <a:t>Methods Continued</a:t>
            </a:r>
          </a:p>
        </p:txBody>
      </p:sp>
      <p:sp>
        <p:nvSpPr>
          <p:cNvPr id="29699" name="Content Placeholder 5"/>
          <p:cNvSpPr>
            <a:spLocks noGrp="1"/>
          </p:cNvSpPr>
          <p:nvPr>
            <p:ph idx="1"/>
          </p:nvPr>
        </p:nvSpPr>
        <p:spPr>
          <a:xfrm>
            <a:off x="533400" y="1752600"/>
            <a:ext cx="6989762" cy="4586288"/>
          </a:xfrm>
        </p:spPr>
        <p:txBody>
          <a:bodyPr/>
          <a:lstStyle/>
          <a:p>
            <a:r>
              <a:rPr lang="en-US" sz="1800" dirty="0" smtClean="0"/>
              <a:t>Fondant</a:t>
            </a:r>
          </a:p>
          <a:p>
            <a:pPr lvl="1"/>
            <a:r>
              <a:rPr lang="en-US" dirty="0" smtClean="0"/>
              <a:t>Melted gelatin, cold water, melted marshmallow fluff, shortening, and confectioners’ sugar.</a:t>
            </a:r>
          </a:p>
          <a:p>
            <a:r>
              <a:rPr lang="en-US" sz="1800" dirty="0" smtClean="0"/>
              <a:t>Coloring Fondant</a:t>
            </a:r>
          </a:p>
          <a:p>
            <a:pPr lvl="1"/>
            <a:r>
              <a:rPr lang="en-US" dirty="0" smtClean="0"/>
              <a:t>Rose syrup kneaded into fondant.</a:t>
            </a:r>
          </a:p>
          <a:p>
            <a:r>
              <a:rPr lang="en-US" sz="1800" dirty="0" smtClean="0"/>
              <a:t>Fondant Roses</a:t>
            </a:r>
          </a:p>
          <a:p>
            <a:pPr lvl="1"/>
            <a:r>
              <a:rPr lang="en-US" dirty="0" smtClean="0"/>
              <a:t>Fondant rolled into ball, flattened until thin. Rolled into scroll shape.</a:t>
            </a:r>
          </a:p>
          <a:p>
            <a:pPr lvl="1"/>
            <a:r>
              <a:rPr lang="en-US" dirty="0" smtClean="0"/>
              <a:t>Placement of fondant petals: 3 pieces around center scroll. 5 pieces around petals.</a:t>
            </a:r>
          </a:p>
          <a:p>
            <a:endParaRPr lang="en-US" dirty="0" smtClean="0"/>
          </a:p>
        </p:txBody>
      </p:sp>
      <p:pic>
        <p:nvPicPr>
          <p:cNvPr id="4" name="Picture 3" descr="rose 4.jpg"/>
          <p:cNvPicPr>
            <a:picLocks noChangeAspect="1"/>
          </p:cNvPicPr>
          <p:nvPr/>
        </p:nvPicPr>
        <p:blipFill>
          <a:blip r:embed="rId2" cstate="print"/>
          <a:stretch>
            <a:fillRect/>
          </a:stretch>
        </p:blipFill>
        <p:spPr>
          <a:xfrm>
            <a:off x="4732417" y="5077810"/>
            <a:ext cx="4335311" cy="1713339"/>
          </a:xfrm>
          <a:prstGeom prst="rect">
            <a:avLst/>
          </a:prstGeom>
          <a:ln>
            <a:noFill/>
          </a:ln>
          <a:effectLst>
            <a:softEdge rad="112500"/>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4500" y="433388"/>
            <a:ext cx="7391400" cy="1143000"/>
          </a:xfrm>
        </p:spPr>
        <p:txBody>
          <a:bodyPr>
            <a:normAutofit/>
          </a:bodyPr>
          <a:lstStyle/>
          <a:p>
            <a:pPr algn="ctr"/>
            <a:r>
              <a:rPr lang="en-US" sz="3200" dirty="0" smtClean="0"/>
              <a:t>The ANS Gene of the Charleston Rose, </a:t>
            </a:r>
            <a:r>
              <a:rPr lang="en-US" sz="3200" i="1" dirty="0" smtClean="0"/>
              <a:t>Rosa Hybrida Cultivar</a:t>
            </a:r>
          </a:p>
        </p:txBody>
      </p:sp>
      <p:sp>
        <p:nvSpPr>
          <p:cNvPr id="4" name="Content Placeholder 3"/>
          <p:cNvSpPr>
            <a:spLocks noGrp="1"/>
          </p:cNvSpPr>
          <p:nvPr>
            <p:ph sz="half" idx="1"/>
          </p:nvPr>
        </p:nvSpPr>
        <p:spPr>
          <a:xfrm>
            <a:off x="4799013" y="1770063"/>
            <a:ext cx="4049712" cy="3911600"/>
          </a:xfrm>
        </p:spPr>
        <p:txBody>
          <a:bodyPr/>
          <a:lstStyle/>
          <a:p>
            <a:pPr>
              <a:lnSpc>
                <a:spcPct val="80000"/>
              </a:lnSpc>
            </a:pPr>
            <a:endParaRPr lang="en-US" sz="1100" smtClean="0">
              <a:solidFill>
                <a:srgbClr val="FF0000"/>
              </a:solidFill>
            </a:endParaRPr>
          </a:p>
          <a:p>
            <a:pPr>
              <a:lnSpc>
                <a:spcPct val="80000"/>
              </a:lnSpc>
            </a:pPr>
            <a:r>
              <a:rPr lang="en-US" sz="1100" smtClean="0">
                <a:solidFill>
                  <a:srgbClr val="FF0000"/>
                </a:solidFill>
              </a:rPr>
              <a:t>5’-GAGTGGGGGG TGATGCACCT TGTCAACCAT GGCATCTCCG ACGAGCTCAT GGAACGGGTG AAGAAGGCCG GACAAGCCTT CTTTGATCTT CCCATTGAGC AGAAGGAGAA GTATGCCAAT GACCAGGCCT CGGGCAAAAT TCAAGGCTAC GGAAGCAAGC CTGAGGACAA GCGCGACTTG CAACTTGAGT GGGAGGACTA TTTTTCCAC ATTGTGGCAA CAAGCGAGTA CGCCAAGGAA TCCATTTGGC CTCAAACACC TTCCGATTAT ATTGTGGCAA CAAGCGAGTA CGCCAAGGAA CTGAGGGGGC TAGCAACCAA GATACTGACC GTACTCTCAC TTGGCTTGGG ATTAGAAGAA GGGAGGCTGG AGAAGGAGGT CGGTGGACTC GAAGAACTCG TCCTGCAAAT GAAAATCAAC TACTACCCAA AATGCCCTCA GCCGGAACTT GCCCTCGGCG TGGAAGCCCA CACCGACATA AGTGCACTCA CCTTCATCCT CCACAACATG GTTCCCGGCC TGCAGCTCTT CTACGGCGGC AAATGGGTGA CAGCGAAATG CGTGCCCAAC TCCATCGTCA TGCACATCGG CGACACCTTG GAGATTCTGA GCAACGGCAA GTACAAGAGC ATTCTTCACA GGGGGCTCGT CAACAAGGAG AAGGTGAGGA TCTCGTGGGC CGTCTTCTGC GAACCC-3</a:t>
            </a:r>
            <a:r>
              <a:rPr lang="en-US" sz="800" smtClean="0">
                <a:solidFill>
                  <a:srgbClr val="FF0000"/>
                </a:solidFill>
              </a:rPr>
              <a:t>’</a:t>
            </a:r>
          </a:p>
          <a:p>
            <a:pPr>
              <a:lnSpc>
                <a:spcPct val="80000"/>
              </a:lnSpc>
            </a:pPr>
            <a:endParaRPr lang="en-US" sz="600" smtClean="0">
              <a:solidFill>
                <a:srgbClr val="FF0000"/>
              </a:solidFill>
            </a:endParaRPr>
          </a:p>
        </p:txBody>
      </p:sp>
      <p:sp>
        <p:nvSpPr>
          <p:cNvPr id="5" name="Oval 4"/>
          <p:cNvSpPr/>
          <p:nvPr/>
        </p:nvSpPr>
        <p:spPr>
          <a:xfrm>
            <a:off x="743545" y="1910306"/>
            <a:ext cx="3534350" cy="3330122"/>
          </a:xfrm>
          <a:prstGeom prst="ellipse">
            <a:avLst/>
          </a:prstGeom>
          <a:blipFill rotWithShape="0">
            <a:blip r:embed="rId2" cstate="print"/>
            <a:stretch>
              <a:fillRect/>
            </a:stretch>
          </a:blipFill>
          <a:scene3d>
            <a:camera prst="orthographicFront"/>
            <a:lightRig rig="threePt" dir="t"/>
          </a:scene3d>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cxnSp>
        <p:nvCxnSpPr>
          <p:cNvPr id="7" name="Straight Connector 6"/>
          <p:cNvCxnSpPr/>
          <p:nvPr/>
        </p:nvCxnSpPr>
        <p:spPr>
          <a:xfrm flipV="1">
            <a:off x="4278313" y="2860675"/>
            <a:ext cx="788987" cy="481013"/>
          </a:xfrm>
          <a:prstGeom prst="line">
            <a:avLst/>
          </a:prstGeom>
          <a:ln w="76200" cap="flat" cmpd="sng" algn="ctr">
            <a:solidFill>
              <a:schemeClr val="accent2"/>
            </a:solidFill>
            <a:prstDash val="solid"/>
            <a:round/>
            <a:headEnd type="none" w="med" len="med"/>
            <a:tailEnd type="none" w="med" len="med"/>
          </a:ln>
        </p:spPr>
        <p:style>
          <a:lnRef idx="2">
            <a:schemeClr val="accent2"/>
          </a:lnRef>
          <a:fillRef idx="0">
            <a:schemeClr val="accent2"/>
          </a:fillRef>
          <a:effectRef idx="1">
            <a:schemeClr val="accent2"/>
          </a:effectRef>
          <a:fontRef idx="minor">
            <a:schemeClr val="tx1"/>
          </a:fontRef>
        </p:style>
      </p:cxnSp>
      <p:sp>
        <p:nvSpPr>
          <p:cNvPr id="30728" name="TextBox 7"/>
          <p:cNvSpPr txBox="1">
            <a:spLocks noChangeArrowheads="1"/>
          </p:cNvSpPr>
          <p:nvPr/>
        </p:nvSpPr>
        <p:spPr bwMode="auto">
          <a:xfrm>
            <a:off x="457200" y="5638800"/>
            <a:ext cx="8205788" cy="307777"/>
          </a:xfrm>
          <a:prstGeom prst="rect">
            <a:avLst/>
          </a:prstGeom>
          <a:noFill/>
          <a:ln w="9525">
            <a:noFill/>
            <a:miter lim="800000"/>
            <a:headEnd/>
            <a:tailEnd/>
          </a:ln>
        </p:spPr>
        <p:txBody>
          <a:bodyPr>
            <a:spAutoFit/>
          </a:bodyPr>
          <a:lstStyle/>
          <a:p>
            <a:pPr defTabSz="457200" fontAlgn="base">
              <a:spcBef>
                <a:spcPct val="0"/>
              </a:spcBef>
              <a:spcAft>
                <a:spcPct val="0"/>
              </a:spcAft>
            </a:pPr>
            <a:endParaRPr lang="en-US" sz="1400" dirty="0">
              <a:solidFill>
                <a:prstClr val="black"/>
              </a:solidFill>
              <a:ea typeface="ＭＳ Ｐゴシック" pitchFamily="-112" charset="-128"/>
            </a:endParaRPr>
          </a:p>
        </p:txBody>
      </p:sp>
      <p:sp>
        <p:nvSpPr>
          <p:cNvPr id="8" name="Rectangle 7"/>
          <p:cNvSpPr/>
          <p:nvPr/>
        </p:nvSpPr>
        <p:spPr>
          <a:xfrm>
            <a:off x="304800" y="5715000"/>
            <a:ext cx="7848600" cy="738664"/>
          </a:xfrm>
          <a:prstGeom prst="rect">
            <a:avLst/>
          </a:prstGeom>
        </p:spPr>
        <p:txBody>
          <a:bodyPr wrap="square">
            <a:spAutoFit/>
          </a:bodyPr>
          <a:lstStyle/>
          <a:p>
            <a:r>
              <a:rPr lang="en-US" sz="1400" dirty="0" smtClean="0"/>
              <a:t>Charleston Roses are common garden flowers native to China, India, and the Philippines (</a:t>
            </a:r>
            <a:r>
              <a:rPr lang="en-US" sz="1400" dirty="0" err="1" smtClean="0"/>
              <a:t>Sachdewa</a:t>
            </a:r>
            <a:r>
              <a:rPr lang="en-US" sz="1400" dirty="0" smtClean="0"/>
              <a:t> and </a:t>
            </a:r>
            <a:r>
              <a:rPr lang="en-US" sz="1400" dirty="0" err="1" smtClean="0"/>
              <a:t>Khemani</a:t>
            </a:r>
            <a:r>
              <a:rPr lang="en-US" sz="1400" dirty="0" smtClean="0"/>
              <a:t>, 2003). The gene for </a:t>
            </a:r>
            <a:r>
              <a:rPr lang="en-US" sz="1400" dirty="0" err="1" smtClean="0"/>
              <a:t>anthocyanin</a:t>
            </a:r>
            <a:r>
              <a:rPr lang="en-US" sz="1400" dirty="0" smtClean="0"/>
              <a:t> in Charleston rose in 696bp long in the mRNA sequence with the introns spliced out (</a:t>
            </a:r>
            <a:r>
              <a:rPr lang="en-US" sz="1400" dirty="0" err="1" smtClean="0"/>
              <a:t>Mikanagi</a:t>
            </a:r>
            <a:r>
              <a:rPr lang="en-US" sz="1400" dirty="0" smtClean="0"/>
              <a:t>, 1995). </a:t>
            </a:r>
            <a:endParaRPr lang="en-US" sz="14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6507163" cy="1143000"/>
          </a:xfrm>
        </p:spPr>
        <p:txBody>
          <a:bodyPr>
            <a:normAutofit/>
          </a:bodyPr>
          <a:lstStyle/>
          <a:p>
            <a:pPr algn="ctr"/>
            <a:r>
              <a:rPr lang="en-US" sz="3200" dirty="0" smtClean="0"/>
              <a:t>Primers </a:t>
            </a:r>
          </a:p>
        </p:txBody>
      </p:sp>
      <p:sp>
        <p:nvSpPr>
          <p:cNvPr id="31747" name="Content Placeholder 2"/>
          <p:cNvSpPr>
            <a:spLocks noGrp="1"/>
          </p:cNvSpPr>
          <p:nvPr>
            <p:ph idx="1"/>
          </p:nvPr>
        </p:nvSpPr>
        <p:spPr>
          <a:xfrm>
            <a:off x="304800" y="2209800"/>
            <a:ext cx="8686800" cy="3916362"/>
          </a:xfrm>
        </p:spPr>
        <p:txBody>
          <a:bodyPr/>
          <a:lstStyle/>
          <a:p>
            <a:pPr>
              <a:buFont typeface="Wingdings 2" pitchFamily="-112" charset="2"/>
              <a:buNone/>
            </a:pPr>
            <a:r>
              <a:rPr lang="en-US" sz="1800" dirty="0" smtClean="0"/>
              <a:t>3’-</a:t>
            </a:r>
            <a:r>
              <a:rPr lang="en-US" sz="1800" b="1" dirty="0" smtClean="0"/>
              <a:t>GAGTGGGGGGTGATGCACCT</a:t>
            </a:r>
            <a:r>
              <a:rPr lang="en-US" sz="1800" dirty="0" smtClean="0"/>
              <a:t>…656…GGGCCGTCTTCTGCGAACCC-5’</a:t>
            </a:r>
          </a:p>
          <a:p>
            <a:pPr>
              <a:buFont typeface="Wingdings 2" pitchFamily="-112" charset="2"/>
              <a:buNone/>
            </a:pPr>
            <a:r>
              <a:rPr lang="en-US" sz="1200" dirty="0" smtClean="0"/>
              <a:t>  </a:t>
            </a:r>
          </a:p>
          <a:p>
            <a:pPr>
              <a:buFont typeface="Wingdings 2" pitchFamily="-112" charset="2"/>
              <a:buNone/>
            </a:pPr>
            <a:endParaRPr lang="en-US" sz="1200" dirty="0" smtClean="0"/>
          </a:p>
          <a:p>
            <a:pPr>
              <a:buFont typeface="Wingdings 2" pitchFamily="-112" charset="2"/>
              <a:buNone/>
            </a:pPr>
            <a:endParaRPr lang="en-US" sz="1200" dirty="0" smtClean="0"/>
          </a:p>
          <a:p>
            <a:pPr>
              <a:buFont typeface="Wingdings 2" pitchFamily="-112" charset="2"/>
              <a:buNone/>
            </a:pPr>
            <a:r>
              <a:rPr lang="en-US" sz="1800" dirty="0" smtClean="0"/>
              <a:t>  				  </a:t>
            </a:r>
          </a:p>
          <a:p>
            <a:pPr>
              <a:buFont typeface="Wingdings 2" pitchFamily="-112" charset="2"/>
              <a:buNone/>
            </a:pPr>
            <a:r>
              <a:rPr lang="en-US" sz="1800" dirty="0" smtClean="0"/>
              <a:t>5’-CTCACCCCCCACTACGTGGA…656…</a:t>
            </a:r>
            <a:r>
              <a:rPr lang="en-US" sz="1800" b="1" dirty="0" smtClean="0"/>
              <a:t>CGGCAGAAGACGCTTGGG-</a:t>
            </a:r>
            <a:r>
              <a:rPr lang="en-US" sz="1800" dirty="0" smtClean="0"/>
              <a:t>3’</a:t>
            </a:r>
          </a:p>
          <a:p>
            <a:pPr>
              <a:buNone/>
            </a:pPr>
            <a:endParaRPr lang="en-US" sz="1600" dirty="0" smtClean="0"/>
          </a:p>
          <a:p>
            <a:r>
              <a:rPr lang="en-US" sz="1600" dirty="0" smtClean="0"/>
              <a:t>Calculated Annealing Temperatures: 58°C for the forward primer and 60°C for the reverse primers. Temperature used to anneal the primers was determined to be 56°C. </a:t>
            </a:r>
          </a:p>
          <a:p>
            <a:endParaRPr lang="en-US" dirty="0" smtClean="0"/>
          </a:p>
        </p:txBody>
      </p:sp>
      <p:sp>
        <p:nvSpPr>
          <p:cNvPr id="5" name="Right Arrow 4"/>
          <p:cNvSpPr/>
          <p:nvPr/>
        </p:nvSpPr>
        <p:spPr>
          <a:xfrm>
            <a:off x="228600" y="2715768"/>
            <a:ext cx="4542590" cy="484632"/>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pPr>
            <a:r>
              <a:rPr lang="en-US" dirty="0">
                <a:solidFill>
                  <a:srgbClr val="FFFFFF"/>
                </a:solidFill>
                <a:ea typeface="ＭＳ Ｐゴシック" pitchFamily="-112" charset="-128"/>
              </a:rPr>
              <a:t>5</a:t>
            </a:r>
            <a:r>
              <a:rPr lang="en-US" dirty="0" smtClean="0">
                <a:solidFill>
                  <a:srgbClr val="FFFFFF"/>
                </a:solidFill>
                <a:ea typeface="ＭＳ Ｐゴシック" pitchFamily="-112" charset="-128"/>
              </a:rPr>
              <a:t>’</a:t>
            </a:r>
            <a:r>
              <a:rPr lang="en-US" dirty="0">
                <a:solidFill>
                  <a:srgbClr val="FFFFFF"/>
                </a:solidFill>
                <a:ea typeface="ＭＳ Ｐゴシック" pitchFamily="-112" charset="-128"/>
              </a:rPr>
              <a:t>-CTCACCCCCCACTACGTGGA</a:t>
            </a:r>
            <a:r>
              <a:rPr lang="en-US" dirty="0" smtClean="0">
                <a:solidFill>
                  <a:srgbClr val="FFFFFF"/>
                </a:solidFill>
                <a:ea typeface="ＭＳ Ｐゴシック" pitchFamily="-112" charset="-128"/>
              </a:rPr>
              <a:t>-3’</a:t>
            </a:r>
            <a:endParaRPr lang="en-US" dirty="0">
              <a:solidFill>
                <a:srgbClr val="FFFFFF"/>
              </a:solidFill>
              <a:ea typeface="ＭＳ Ｐゴシック" pitchFamily="-112" charset="-128"/>
            </a:endParaRPr>
          </a:p>
        </p:txBody>
      </p:sp>
      <p:sp>
        <p:nvSpPr>
          <p:cNvPr id="8" name="Left Arrow 7"/>
          <p:cNvSpPr/>
          <p:nvPr/>
        </p:nvSpPr>
        <p:spPr>
          <a:xfrm>
            <a:off x="3657600" y="3810000"/>
            <a:ext cx="4876800" cy="578853"/>
          </a:xfrm>
          <a:prstGeom prst="leftArrow">
            <a:avLst/>
          </a:prstGeom>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pPr>
            <a:r>
              <a:rPr lang="en-US" dirty="0">
                <a:solidFill>
                  <a:srgbClr val="FFFFFF"/>
                </a:solidFill>
                <a:ea typeface="ＭＳ Ｐゴシック" pitchFamily="-112" charset="-128"/>
              </a:rPr>
              <a:t>3</a:t>
            </a:r>
            <a:r>
              <a:rPr lang="en-US" dirty="0" smtClean="0">
                <a:solidFill>
                  <a:srgbClr val="FFFFFF"/>
                </a:solidFill>
                <a:ea typeface="ＭＳ Ｐゴシック" pitchFamily="-112" charset="-128"/>
              </a:rPr>
              <a:t>’</a:t>
            </a:r>
            <a:r>
              <a:rPr lang="en-US" dirty="0">
                <a:solidFill>
                  <a:srgbClr val="FFFFFF"/>
                </a:solidFill>
                <a:ea typeface="ＭＳ Ｐゴシック" pitchFamily="-112" charset="-128"/>
              </a:rPr>
              <a:t>-</a:t>
            </a:r>
            <a:r>
              <a:rPr lang="en-US" dirty="0" smtClean="0">
                <a:solidFill>
                  <a:srgbClr val="FFFFFF"/>
                </a:solidFill>
                <a:ea typeface="ＭＳ Ｐゴシック" pitchFamily="-112" charset="-128"/>
              </a:rPr>
              <a:t>G</a:t>
            </a:r>
            <a:r>
              <a:rPr lang="en-US" dirty="0" smtClean="0"/>
              <a:t>CC</a:t>
            </a:r>
            <a:r>
              <a:rPr lang="en-US" dirty="0" smtClean="0">
                <a:solidFill>
                  <a:srgbClr val="FFFFFF"/>
                </a:solidFill>
                <a:ea typeface="ＭＳ Ｐゴシック" pitchFamily="-112" charset="-128"/>
              </a:rPr>
              <a:t>GGCCGTCTTCTGCGAACCC-5’</a:t>
            </a:r>
            <a:endParaRPr lang="en-US" dirty="0">
              <a:solidFill>
                <a:srgbClr val="FFFFFF"/>
              </a:solidFill>
              <a:ea typeface="ＭＳ Ｐゴシック" pitchFamily="-112" charset="-128"/>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Plaza">
  <a:themeElements>
    <a:clrScheme name="Plaza">
      <a:dk1>
        <a:sysClr val="windowText" lastClr="000000"/>
      </a:dk1>
      <a:lt1>
        <a:sysClr val="window" lastClr="FFFFFF"/>
      </a:lt1>
      <a:dk2>
        <a:srgbClr val="333333"/>
      </a:dk2>
      <a:lt2>
        <a:srgbClr val="CCCCCC"/>
      </a:lt2>
      <a:accent1>
        <a:srgbClr val="990000"/>
      </a:accent1>
      <a:accent2>
        <a:srgbClr val="580101"/>
      </a:accent2>
      <a:accent3>
        <a:srgbClr val="E94A00"/>
      </a:accent3>
      <a:accent4>
        <a:srgbClr val="EB8F00"/>
      </a:accent4>
      <a:accent5>
        <a:srgbClr val="A4A4A4"/>
      </a:accent5>
      <a:accent6>
        <a:srgbClr val="666666"/>
      </a:accent6>
      <a:hlink>
        <a:srgbClr val="D01010"/>
      </a:hlink>
      <a:folHlink>
        <a:srgbClr val="E6682E"/>
      </a:folHlink>
    </a:clrScheme>
    <a:fontScheme name="Plaza">
      <a:majorFont>
        <a:latin typeface="Century Gothic"/>
        <a:ea typeface=""/>
        <a:cs typeface=""/>
        <a:font script="Jpan" typeface="メイリオ"/>
      </a:majorFont>
      <a:minorFont>
        <a:latin typeface="Century Gothic"/>
        <a:ea typeface=""/>
        <a:cs typeface=""/>
        <a:font script="Jpan" typeface="メイリオ"/>
      </a:minorFont>
    </a:fontScheme>
    <a:fmtScheme name="Plaza">
      <a:fillStyleLst>
        <a:solidFill>
          <a:schemeClr val="phClr"/>
        </a:solidFill>
        <a:gradFill rotWithShape="1">
          <a:gsLst>
            <a:gs pos="0">
              <a:schemeClr val="phClr">
                <a:tint val="100000"/>
                <a:shade val="60000"/>
                <a:satMod val="135000"/>
              </a:schemeClr>
            </a:gs>
            <a:gs pos="100000">
              <a:schemeClr val="phClr">
                <a:tint val="100000"/>
                <a:shade val="100000"/>
                <a:satMod val="135000"/>
              </a:schemeClr>
            </a:gs>
          </a:gsLst>
          <a:lin ang="16200000" scaled="1"/>
        </a:gradFill>
        <a:gradFill rotWithShape="1">
          <a:gsLst>
            <a:gs pos="0">
              <a:schemeClr val="phClr">
                <a:shade val="70000"/>
                <a:satMod val="120000"/>
              </a:schemeClr>
            </a:gs>
            <a:gs pos="35000">
              <a:schemeClr val="phClr">
                <a:shade val="100000"/>
                <a:satMod val="150000"/>
              </a:schemeClr>
            </a:gs>
            <a:gs pos="70000">
              <a:schemeClr val="phClr">
                <a:tint val="100000"/>
                <a:shade val="100000"/>
                <a:satMod val="200000"/>
                <a:greenMod val="100000"/>
              </a:schemeClr>
            </a:gs>
            <a:gs pos="100000">
              <a:schemeClr val="phClr">
                <a:tint val="100000"/>
                <a:shade val="100000"/>
                <a:satMod val="250000"/>
                <a:greenMod val="100000"/>
              </a:schemeClr>
            </a:gs>
          </a:gsLst>
          <a:lin ang="162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innerShdw blurRad="190500" dist="63500" dir="5400000">
              <a:srgbClr val="FFFFFF">
                <a:alpha val="65000"/>
              </a:srgbClr>
            </a:innerShdw>
          </a:effectLst>
          <a:scene3d>
            <a:camera prst="orthographicFront">
              <a:rot lat="0" lon="0" rev="0"/>
            </a:camera>
            <a:lightRig rig="twoPt" dir="r">
              <a:rot lat="0" lon="0" rev="6000000"/>
            </a:lightRig>
          </a:scene3d>
          <a:sp3d prstMaterial="matte">
            <a:bevelT w="0" h="0" prst="relaxedInset"/>
          </a:sp3d>
        </a:effectStyle>
        <a:effectStyle>
          <a:effectLst>
            <a:innerShdw blurRad="50800" dist="25400" dir="13500000">
              <a:srgbClr val="FFFFFF">
                <a:alpha val="75000"/>
              </a:srgbClr>
            </a:innerShdw>
            <a:outerShdw blurRad="88900" dist="38100" dir="6600000" sx="101000" sy="101000" rotWithShape="0">
              <a:srgbClr val="000000">
                <a:alpha val="50000"/>
              </a:srgbClr>
            </a:outerShdw>
          </a:effectLst>
          <a:scene3d>
            <a:camera prst="perspectiveFront" fov="3000000"/>
            <a:lightRig rig="morning" dir="tl">
              <a:rot lat="0" lon="0" rev="1800000"/>
            </a:lightRig>
          </a:scene3d>
          <a:sp3d contourW="38100" prstMaterial="softEdge">
            <a:bevelT w="25400" h="38100"/>
            <a:contourClr>
              <a:schemeClr val="phClr">
                <a:tint val="6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Plaza">
  <a:themeElements>
    <a:clrScheme name="Plaza">
      <a:dk1>
        <a:sysClr val="windowText" lastClr="000000"/>
      </a:dk1>
      <a:lt1>
        <a:sysClr val="window" lastClr="FFFFFF"/>
      </a:lt1>
      <a:dk2>
        <a:srgbClr val="333333"/>
      </a:dk2>
      <a:lt2>
        <a:srgbClr val="CCCCCC"/>
      </a:lt2>
      <a:accent1>
        <a:srgbClr val="990000"/>
      </a:accent1>
      <a:accent2>
        <a:srgbClr val="580101"/>
      </a:accent2>
      <a:accent3>
        <a:srgbClr val="E94A00"/>
      </a:accent3>
      <a:accent4>
        <a:srgbClr val="EB8F00"/>
      </a:accent4>
      <a:accent5>
        <a:srgbClr val="A4A4A4"/>
      </a:accent5>
      <a:accent6>
        <a:srgbClr val="666666"/>
      </a:accent6>
      <a:hlink>
        <a:srgbClr val="D01010"/>
      </a:hlink>
      <a:folHlink>
        <a:srgbClr val="E6682E"/>
      </a:folHlink>
    </a:clrScheme>
    <a:fontScheme name="Plaza">
      <a:majorFont>
        <a:latin typeface="Century Gothic"/>
        <a:ea typeface=""/>
        <a:cs typeface=""/>
        <a:font script="Jpan" typeface="メイリオ"/>
      </a:majorFont>
      <a:minorFont>
        <a:latin typeface="Century Gothic"/>
        <a:ea typeface=""/>
        <a:cs typeface=""/>
        <a:font script="Jpan" typeface="メイリオ"/>
      </a:minorFont>
    </a:fontScheme>
    <a:fmtScheme name="Plaza">
      <a:fillStyleLst>
        <a:solidFill>
          <a:schemeClr val="phClr"/>
        </a:solidFill>
        <a:gradFill rotWithShape="1">
          <a:gsLst>
            <a:gs pos="0">
              <a:schemeClr val="phClr">
                <a:tint val="100000"/>
                <a:shade val="60000"/>
                <a:satMod val="135000"/>
              </a:schemeClr>
            </a:gs>
            <a:gs pos="100000">
              <a:schemeClr val="phClr">
                <a:tint val="100000"/>
                <a:shade val="100000"/>
                <a:satMod val="135000"/>
              </a:schemeClr>
            </a:gs>
          </a:gsLst>
          <a:lin ang="16200000" scaled="1"/>
        </a:gradFill>
        <a:gradFill rotWithShape="1">
          <a:gsLst>
            <a:gs pos="0">
              <a:schemeClr val="phClr">
                <a:shade val="70000"/>
                <a:satMod val="120000"/>
              </a:schemeClr>
            </a:gs>
            <a:gs pos="35000">
              <a:schemeClr val="phClr">
                <a:shade val="100000"/>
                <a:satMod val="150000"/>
              </a:schemeClr>
            </a:gs>
            <a:gs pos="70000">
              <a:schemeClr val="phClr">
                <a:tint val="100000"/>
                <a:shade val="100000"/>
                <a:satMod val="200000"/>
                <a:greenMod val="100000"/>
              </a:schemeClr>
            </a:gs>
            <a:gs pos="100000">
              <a:schemeClr val="phClr">
                <a:tint val="100000"/>
                <a:shade val="100000"/>
                <a:satMod val="250000"/>
                <a:greenMod val="100000"/>
              </a:schemeClr>
            </a:gs>
          </a:gsLst>
          <a:lin ang="162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innerShdw blurRad="190500" dist="63500" dir="5400000">
              <a:srgbClr val="FFFFFF">
                <a:alpha val="65000"/>
              </a:srgbClr>
            </a:innerShdw>
          </a:effectLst>
          <a:scene3d>
            <a:camera prst="orthographicFront">
              <a:rot lat="0" lon="0" rev="0"/>
            </a:camera>
            <a:lightRig rig="twoPt" dir="r">
              <a:rot lat="0" lon="0" rev="6000000"/>
            </a:lightRig>
          </a:scene3d>
          <a:sp3d prstMaterial="matte">
            <a:bevelT w="0" h="0" prst="relaxedInset"/>
          </a:sp3d>
        </a:effectStyle>
        <a:effectStyle>
          <a:effectLst>
            <a:innerShdw blurRad="50800" dist="25400" dir="13500000">
              <a:srgbClr val="FFFFFF">
                <a:alpha val="75000"/>
              </a:srgbClr>
            </a:innerShdw>
            <a:outerShdw blurRad="88900" dist="38100" dir="6600000" sx="101000" sy="101000" rotWithShape="0">
              <a:srgbClr val="000000">
                <a:alpha val="50000"/>
              </a:srgbClr>
            </a:outerShdw>
          </a:effectLst>
          <a:scene3d>
            <a:camera prst="perspectiveFront" fov="3000000"/>
            <a:lightRig rig="morning" dir="tl">
              <a:rot lat="0" lon="0" rev="1800000"/>
            </a:lightRig>
          </a:scene3d>
          <a:sp3d contourW="38100" prstMaterial="softEdge">
            <a:bevelT w="25400" h="38100"/>
            <a:contourClr>
              <a:schemeClr val="phClr">
                <a:tint val="6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187</TotalTime>
  <Words>1304</Words>
  <Application>Microsoft Office PowerPoint</Application>
  <PresentationFormat>On-screen Show (4:3)</PresentationFormat>
  <Paragraphs>166</Paragraphs>
  <Slides>17</Slides>
  <Notes>2</Notes>
  <HiddenSlides>0</HiddenSlides>
  <MMClips>0</MMClips>
  <ScaleCrop>false</ScaleCrop>
  <HeadingPairs>
    <vt:vector size="6" baseType="variant">
      <vt:variant>
        <vt:lpstr>Theme</vt:lpstr>
      </vt:variant>
      <vt:variant>
        <vt:i4>2</vt:i4>
      </vt:variant>
      <vt:variant>
        <vt:lpstr>Links</vt:lpstr>
      </vt:variant>
      <vt:variant>
        <vt:i4>1</vt:i4>
      </vt:variant>
      <vt:variant>
        <vt:lpstr>Slide Titles</vt:lpstr>
      </vt:variant>
      <vt:variant>
        <vt:i4>17</vt:i4>
      </vt:variant>
    </vt:vector>
  </HeadingPairs>
  <TitlesOfParts>
    <vt:vector size="20" baseType="lpstr">
      <vt:lpstr>Plaza</vt:lpstr>
      <vt:lpstr>1_Plaza</vt:lpstr>
      <vt:lpstr>???</vt:lpstr>
      <vt:lpstr>Linking Art and Science</vt:lpstr>
      <vt:lpstr>Overview</vt:lpstr>
      <vt:lpstr>Introduction</vt:lpstr>
      <vt:lpstr>PARIS, France, and PCR</vt:lpstr>
      <vt:lpstr>Methods</vt:lpstr>
      <vt:lpstr>Methods Continued</vt:lpstr>
      <vt:lpstr>Methods Continued</vt:lpstr>
      <vt:lpstr>The ANS Gene of the Charleston Rose, Rosa Hybrida Cultivar</vt:lpstr>
      <vt:lpstr>Primers </vt:lpstr>
      <vt:lpstr>Amplification of the target DNA segment, for detection of anthocyanin expression</vt:lpstr>
      <vt:lpstr>Independent Investigation</vt:lpstr>
      <vt:lpstr>Slide 12</vt:lpstr>
      <vt:lpstr>Summary</vt:lpstr>
      <vt:lpstr>Summary Continued</vt:lpstr>
      <vt:lpstr>Future Directions</vt:lpstr>
      <vt:lpstr>References</vt:lpstr>
      <vt:lpstr>References Continued</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Linking Art and Science</dc:title>
  <dc:creator>Cassie Martin</dc:creator>
  <cp:lastModifiedBy>Cassie Martin</cp:lastModifiedBy>
  <cp:revision>24</cp:revision>
  <dcterms:created xsi:type="dcterms:W3CDTF">2009-12-03T17:45:05Z</dcterms:created>
  <dcterms:modified xsi:type="dcterms:W3CDTF">2009-12-10T00:14:43Z</dcterms:modified>
</cp:coreProperties>
</file>